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7" d="100"/>
          <a:sy n="67" d="100"/>
        </p:scale>
        <p:origin x="-125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03D1A-4388-46F9-BD6B-AE5006D38968}" type="datetimeFigureOut">
              <a:rPr lang="en-US" smtClean="0"/>
              <a:t>12/6/2019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51692-3577-4035-9A32-A4A7AA478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875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03D1A-4388-46F9-BD6B-AE5006D38968}" type="datetimeFigureOut">
              <a:rPr lang="en-US" smtClean="0"/>
              <a:t>12/6/2019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51692-3577-4035-9A32-A4A7AA478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486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03D1A-4388-46F9-BD6B-AE5006D38968}" type="datetimeFigureOut">
              <a:rPr lang="en-US" smtClean="0"/>
              <a:t>12/6/2019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51692-3577-4035-9A32-A4A7AA478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454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03D1A-4388-46F9-BD6B-AE5006D38968}" type="datetimeFigureOut">
              <a:rPr lang="en-US" smtClean="0"/>
              <a:t>12/6/2019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51692-3577-4035-9A32-A4A7AA478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966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03D1A-4388-46F9-BD6B-AE5006D38968}" type="datetimeFigureOut">
              <a:rPr lang="en-US" smtClean="0"/>
              <a:t>12/6/2019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51692-3577-4035-9A32-A4A7AA478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693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03D1A-4388-46F9-BD6B-AE5006D38968}" type="datetimeFigureOut">
              <a:rPr lang="en-US" smtClean="0"/>
              <a:t>12/6/2019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51692-3577-4035-9A32-A4A7AA478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004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03D1A-4388-46F9-BD6B-AE5006D38968}" type="datetimeFigureOut">
              <a:rPr lang="en-US" smtClean="0"/>
              <a:t>12/6/2019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51692-3577-4035-9A32-A4A7AA478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87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03D1A-4388-46F9-BD6B-AE5006D38968}" type="datetimeFigureOut">
              <a:rPr lang="en-US" smtClean="0"/>
              <a:t>12/6/2019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51692-3577-4035-9A32-A4A7AA478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382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03D1A-4388-46F9-BD6B-AE5006D38968}" type="datetimeFigureOut">
              <a:rPr lang="en-US" smtClean="0"/>
              <a:t>12/6/2019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51692-3577-4035-9A32-A4A7AA478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337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03D1A-4388-46F9-BD6B-AE5006D38968}" type="datetimeFigureOut">
              <a:rPr lang="en-US" smtClean="0"/>
              <a:t>12/6/2019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51692-3577-4035-9A32-A4A7AA478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345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03D1A-4388-46F9-BD6B-AE5006D38968}" type="datetimeFigureOut">
              <a:rPr lang="en-US" smtClean="0"/>
              <a:t>12/6/2019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51692-3577-4035-9A32-A4A7AA478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51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803D1A-4388-46F9-BD6B-AE5006D38968}" type="datetimeFigureOut">
              <a:rPr lang="en-US" smtClean="0"/>
              <a:t>12/6/2019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51692-3577-4035-9A32-A4A7AA478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677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1637"/>
            <a:ext cx="9144000" cy="645636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19044" y="22226"/>
            <a:ext cx="2257430" cy="1676400"/>
          </a:xfrm>
          <a:prstGeom prst="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295525" y="22225"/>
            <a:ext cx="2257430" cy="1676400"/>
          </a:xfrm>
          <a:prstGeom prst="rect">
            <a:avLst/>
          </a:prstGeom>
          <a:solidFill>
            <a:schemeClr val="accent3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584689" y="22226"/>
            <a:ext cx="2257430" cy="1676400"/>
          </a:xfrm>
          <a:prstGeom prst="rect">
            <a:avLst/>
          </a:prstGeom>
          <a:solidFill>
            <a:srgbClr val="7030A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873870" y="22225"/>
            <a:ext cx="2257430" cy="1676400"/>
          </a:xfrm>
          <a:prstGeom prst="rect">
            <a:avLst/>
          </a:prstGeom>
          <a:solidFill>
            <a:srgbClr val="C0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2700" y="1714501"/>
            <a:ext cx="2257430" cy="1676400"/>
          </a:xfrm>
          <a:prstGeom prst="rect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301881" y="1714500"/>
            <a:ext cx="2257430" cy="16764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591045" y="1714501"/>
            <a:ext cx="2257430" cy="1676400"/>
          </a:xfrm>
          <a:prstGeom prst="rect">
            <a:avLst/>
          </a:prstGeom>
          <a:solidFill>
            <a:srgbClr val="1B89E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67526" y="1714500"/>
            <a:ext cx="2257430" cy="1676400"/>
          </a:xfrm>
          <a:prstGeom prst="rect">
            <a:avLst/>
          </a:prstGeom>
          <a:solidFill>
            <a:srgbClr val="00206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9044" y="3425825"/>
            <a:ext cx="2257430" cy="1676400"/>
          </a:xfrm>
          <a:prstGeom prst="rect">
            <a:avLst/>
          </a:prstGeom>
          <a:solidFill>
            <a:srgbClr val="7030A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295525" y="3425824"/>
            <a:ext cx="2257430" cy="1676400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84689" y="3425825"/>
            <a:ext cx="2257430" cy="1676400"/>
          </a:xfrm>
          <a:prstGeom prst="rect">
            <a:avLst/>
          </a:prstGeom>
          <a:solidFill>
            <a:srgbClr val="0033CC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861170" y="3425824"/>
            <a:ext cx="2257430" cy="1676400"/>
          </a:xfrm>
          <a:prstGeom prst="rect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2700" y="5118099"/>
            <a:ext cx="2257430" cy="1727201"/>
          </a:xfrm>
          <a:prstGeom prst="rect">
            <a:avLst/>
          </a:prstGeom>
          <a:solidFill>
            <a:srgbClr val="00206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2289181" y="5118098"/>
            <a:ext cx="2257430" cy="1727201"/>
          </a:xfrm>
          <a:prstGeom prst="rect">
            <a:avLst/>
          </a:prstGeom>
          <a:solidFill>
            <a:srgbClr val="660066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578345" y="5118099"/>
            <a:ext cx="2257430" cy="1727201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867526" y="5118098"/>
            <a:ext cx="2257430" cy="1727201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6400800" y="5981698"/>
            <a:ext cx="2514600" cy="723901"/>
          </a:xfrm>
          <a:prstGeom prst="roundRect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/>
              <a:t>SHOW</a:t>
            </a:r>
            <a:endParaRPr lang="en-US" b="1" dirty="0"/>
          </a:p>
        </p:txBody>
      </p:sp>
      <p:sp>
        <p:nvSpPr>
          <p:cNvPr id="20" name="Rounded Rectangle 19"/>
          <p:cNvSpPr/>
          <p:nvPr/>
        </p:nvSpPr>
        <p:spPr>
          <a:xfrm>
            <a:off x="685800" y="76200"/>
            <a:ext cx="7772400" cy="1143000"/>
          </a:xfrm>
          <a:prstGeom prst="roundRect">
            <a:avLst/>
          </a:prstGeom>
          <a:solidFill>
            <a:srgbClr val="66FFFF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 smtClean="0">
                <a:solidFill>
                  <a:sysClr val="windowText" lastClr="000000"/>
                </a:solidFill>
              </a:rPr>
              <a:t>pencil case</a:t>
            </a:r>
            <a:endParaRPr lang="en-US" sz="4000" b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959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8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4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0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2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1637"/>
            <a:ext cx="9144000" cy="645636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19044" y="22226"/>
            <a:ext cx="2257430" cy="1676400"/>
          </a:xfrm>
          <a:prstGeom prst="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295525" y="22225"/>
            <a:ext cx="2257430" cy="1676400"/>
          </a:xfrm>
          <a:prstGeom prst="rect">
            <a:avLst/>
          </a:prstGeom>
          <a:solidFill>
            <a:schemeClr val="accent3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584689" y="22226"/>
            <a:ext cx="2257430" cy="1676400"/>
          </a:xfrm>
          <a:prstGeom prst="rect">
            <a:avLst/>
          </a:prstGeom>
          <a:solidFill>
            <a:srgbClr val="7030A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873870" y="22225"/>
            <a:ext cx="2257430" cy="1676400"/>
          </a:xfrm>
          <a:prstGeom prst="rect">
            <a:avLst/>
          </a:prstGeom>
          <a:solidFill>
            <a:srgbClr val="C0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2700" y="1714501"/>
            <a:ext cx="2257430" cy="1676400"/>
          </a:xfrm>
          <a:prstGeom prst="rect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301881" y="1714500"/>
            <a:ext cx="2257430" cy="16764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591045" y="1714501"/>
            <a:ext cx="2257430" cy="1676400"/>
          </a:xfrm>
          <a:prstGeom prst="rect">
            <a:avLst/>
          </a:prstGeom>
          <a:solidFill>
            <a:srgbClr val="1B89E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67526" y="1714500"/>
            <a:ext cx="2257430" cy="1676400"/>
          </a:xfrm>
          <a:prstGeom prst="rect">
            <a:avLst/>
          </a:prstGeom>
          <a:solidFill>
            <a:srgbClr val="00206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9044" y="3425825"/>
            <a:ext cx="2257430" cy="1676400"/>
          </a:xfrm>
          <a:prstGeom prst="rect">
            <a:avLst/>
          </a:prstGeom>
          <a:solidFill>
            <a:srgbClr val="7030A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295525" y="3425824"/>
            <a:ext cx="2257430" cy="1676400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84689" y="3425825"/>
            <a:ext cx="2257430" cy="1676400"/>
          </a:xfrm>
          <a:prstGeom prst="rect">
            <a:avLst/>
          </a:prstGeom>
          <a:solidFill>
            <a:srgbClr val="0033CC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861170" y="3425824"/>
            <a:ext cx="2257430" cy="1676400"/>
          </a:xfrm>
          <a:prstGeom prst="rect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2700" y="5118099"/>
            <a:ext cx="2257430" cy="1727201"/>
          </a:xfrm>
          <a:prstGeom prst="rect">
            <a:avLst/>
          </a:prstGeom>
          <a:solidFill>
            <a:srgbClr val="00206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2289181" y="5118098"/>
            <a:ext cx="2257430" cy="1727201"/>
          </a:xfrm>
          <a:prstGeom prst="rect">
            <a:avLst/>
          </a:prstGeom>
          <a:solidFill>
            <a:srgbClr val="660066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578345" y="5118099"/>
            <a:ext cx="2257430" cy="1727201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867526" y="5118098"/>
            <a:ext cx="2257430" cy="1727201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6400800" y="5981698"/>
            <a:ext cx="2514600" cy="723901"/>
          </a:xfrm>
          <a:prstGeom prst="roundRect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/>
              <a:t>SHOW</a:t>
            </a:r>
            <a:endParaRPr lang="en-US" b="1" dirty="0"/>
          </a:p>
        </p:txBody>
      </p:sp>
      <p:sp>
        <p:nvSpPr>
          <p:cNvPr id="20" name="Rounded Rectangle 19"/>
          <p:cNvSpPr/>
          <p:nvPr/>
        </p:nvSpPr>
        <p:spPr>
          <a:xfrm>
            <a:off x="685800" y="76200"/>
            <a:ext cx="7772400" cy="1143000"/>
          </a:xfrm>
          <a:prstGeom prst="roundRect">
            <a:avLst/>
          </a:prstGeom>
          <a:solidFill>
            <a:srgbClr val="66FFFF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 smtClean="0">
                <a:solidFill>
                  <a:sysClr val="windowText" lastClr="000000"/>
                </a:solidFill>
              </a:rPr>
              <a:t>book</a:t>
            </a:r>
            <a:endParaRPr lang="en-US" sz="4000" b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134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8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4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0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2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1637"/>
            <a:ext cx="9144000" cy="645636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19044" y="22226"/>
            <a:ext cx="2257430" cy="1676400"/>
          </a:xfrm>
          <a:prstGeom prst="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295525" y="22225"/>
            <a:ext cx="2257430" cy="1676400"/>
          </a:xfrm>
          <a:prstGeom prst="rect">
            <a:avLst/>
          </a:prstGeom>
          <a:solidFill>
            <a:schemeClr val="accent3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584689" y="22226"/>
            <a:ext cx="2257430" cy="1676400"/>
          </a:xfrm>
          <a:prstGeom prst="rect">
            <a:avLst/>
          </a:prstGeom>
          <a:solidFill>
            <a:srgbClr val="7030A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873870" y="22225"/>
            <a:ext cx="2257430" cy="1676400"/>
          </a:xfrm>
          <a:prstGeom prst="rect">
            <a:avLst/>
          </a:prstGeom>
          <a:solidFill>
            <a:srgbClr val="C0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2700" y="1714501"/>
            <a:ext cx="2257430" cy="1676400"/>
          </a:xfrm>
          <a:prstGeom prst="rect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301881" y="1714500"/>
            <a:ext cx="2257430" cy="16764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591045" y="1714501"/>
            <a:ext cx="2257430" cy="1676400"/>
          </a:xfrm>
          <a:prstGeom prst="rect">
            <a:avLst/>
          </a:prstGeom>
          <a:solidFill>
            <a:srgbClr val="1B89E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67526" y="1714500"/>
            <a:ext cx="2257430" cy="1676400"/>
          </a:xfrm>
          <a:prstGeom prst="rect">
            <a:avLst/>
          </a:prstGeom>
          <a:solidFill>
            <a:srgbClr val="00206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9044" y="3425825"/>
            <a:ext cx="2257430" cy="1676400"/>
          </a:xfrm>
          <a:prstGeom prst="rect">
            <a:avLst/>
          </a:prstGeom>
          <a:solidFill>
            <a:srgbClr val="7030A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295525" y="3425824"/>
            <a:ext cx="2257430" cy="1676400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84689" y="3425825"/>
            <a:ext cx="2257430" cy="1676400"/>
          </a:xfrm>
          <a:prstGeom prst="rect">
            <a:avLst/>
          </a:prstGeom>
          <a:solidFill>
            <a:srgbClr val="0033CC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861170" y="3425824"/>
            <a:ext cx="2257430" cy="1676400"/>
          </a:xfrm>
          <a:prstGeom prst="rect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2700" y="5118099"/>
            <a:ext cx="2257430" cy="1727201"/>
          </a:xfrm>
          <a:prstGeom prst="rect">
            <a:avLst/>
          </a:prstGeom>
          <a:solidFill>
            <a:srgbClr val="00206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2289181" y="5118098"/>
            <a:ext cx="2257430" cy="1727201"/>
          </a:xfrm>
          <a:prstGeom prst="rect">
            <a:avLst/>
          </a:prstGeom>
          <a:solidFill>
            <a:srgbClr val="660066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578345" y="5118099"/>
            <a:ext cx="2257430" cy="1727201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867526" y="5118098"/>
            <a:ext cx="2257430" cy="1727201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6400800" y="5981698"/>
            <a:ext cx="2514600" cy="723901"/>
          </a:xfrm>
          <a:prstGeom prst="roundRect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/>
              <a:t>SHOW</a:t>
            </a:r>
            <a:endParaRPr lang="en-US" b="1" dirty="0"/>
          </a:p>
        </p:txBody>
      </p:sp>
      <p:sp>
        <p:nvSpPr>
          <p:cNvPr id="20" name="Rounded Rectangle 19"/>
          <p:cNvSpPr/>
          <p:nvPr/>
        </p:nvSpPr>
        <p:spPr>
          <a:xfrm>
            <a:off x="685800" y="76200"/>
            <a:ext cx="7772400" cy="1143000"/>
          </a:xfrm>
          <a:prstGeom prst="roundRect">
            <a:avLst/>
          </a:prstGeom>
          <a:solidFill>
            <a:srgbClr val="66FFFF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 smtClean="0">
                <a:solidFill>
                  <a:sysClr val="windowText" lastClr="000000"/>
                </a:solidFill>
              </a:rPr>
              <a:t>glue</a:t>
            </a:r>
            <a:endParaRPr lang="en-US" sz="4000" b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6613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8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4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0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1637"/>
            <a:ext cx="9144000" cy="645636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19044" y="22226"/>
            <a:ext cx="2257430" cy="1676400"/>
          </a:xfrm>
          <a:prstGeom prst="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295525" y="22225"/>
            <a:ext cx="2257430" cy="1676400"/>
          </a:xfrm>
          <a:prstGeom prst="rect">
            <a:avLst/>
          </a:prstGeom>
          <a:solidFill>
            <a:schemeClr val="accent3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584689" y="22226"/>
            <a:ext cx="2257430" cy="1676400"/>
          </a:xfrm>
          <a:prstGeom prst="rect">
            <a:avLst/>
          </a:prstGeom>
          <a:solidFill>
            <a:srgbClr val="7030A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873870" y="22225"/>
            <a:ext cx="2257430" cy="1676400"/>
          </a:xfrm>
          <a:prstGeom prst="rect">
            <a:avLst/>
          </a:prstGeom>
          <a:solidFill>
            <a:srgbClr val="C0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2700" y="1714501"/>
            <a:ext cx="2257430" cy="1676400"/>
          </a:xfrm>
          <a:prstGeom prst="rect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301881" y="1714500"/>
            <a:ext cx="2257430" cy="16764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591045" y="1714501"/>
            <a:ext cx="2257430" cy="1676400"/>
          </a:xfrm>
          <a:prstGeom prst="rect">
            <a:avLst/>
          </a:prstGeom>
          <a:solidFill>
            <a:srgbClr val="1B89E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67526" y="1714500"/>
            <a:ext cx="2257430" cy="1676400"/>
          </a:xfrm>
          <a:prstGeom prst="rect">
            <a:avLst/>
          </a:prstGeom>
          <a:solidFill>
            <a:srgbClr val="00206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9044" y="3425825"/>
            <a:ext cx="2257430" cy="1676400"/>
          </a:xfrm>
          <a:prstGeom prst="rect">
            <a:avLst/>
          </a:prstGeom>
          <a:solidFill>
            <a:srgbClr val="7030A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295525" y="3425824"/>
            <a:ext cx="2257430" cy="1676400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84689" y="3425825"/>
            <a:ext cx="2257430" cy="1676400"/>
          </a:xfrm>
          <a:prstGeom prst="rect">
            <a:avLst/>
          </a:prstGeom>
          <a:solidFill>
            <a:srgbClr val="0033CC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861170" y="3425824"/>
            <a:ext cx="2257430" cy="1676400"/>
          </a:xfrm>
          <a:prstGeom prst="rect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2700" y="5118099"/>
            <a:ext cx="2257430" cy="1727201"/>
          </a:xfrm>
          <a:prstGeom prst="rect">
            <a:avLst/>
          </a:prstGeom>
          <a:solidFill>
            <a:srgbClr val="00206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2289181" y="5118098"/>
            <a:ext cx="2257430" cy="1727201"/>
          </a:xfrm>
          <a:prstGeom prst="rect">
            <a:avLst/>
          </a:prstGeom>
          <a:solidFill>
            <a:srgbClr val="660066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578345" y="5118099"/>
            <a:ext cx="2257430" cy="1727201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867526" y="5118098"/>
            <a:ext cx="2257430" cy="1727201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6400800" y="5981698"/>
            <a:ext cx="2514600" cy="723901"/>
          </a:xfrm>
          <a:prstGeom prst="roundRect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/>
              <a:t>SHOW</a:t>
            </a:r>
            <a:endParaRPr lang="en-US" b="1" dirty="0"/>
          </a:p>
        </p:txBody>
      </p:sp>
      <p:sp>
        <p:nvSpPr>
          <p:cNvPr id="20" name="Rounded Rectangle 19"/>
          <p:cNvSpPr/>
          <p:nvPr/>
        </p:nvSpPr>
        <p:spPr>
          <a:xfrm>
            <a:off x="685800" y="76200"/>
            <a:ext cx="7772400" cy="1143000"/>
          </a:xfrm>
          <a:prstGeom prst="roundRect">
            <a:avLst/>
          </a:prstGeom>
          <a:solidFill>
            <a:srgbClr val="66FFFF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 smtClean="0">
                <a:solidFill>
                  <a:sysClr val="windowText" lastClr="000000"/>
                </a:solidFill>
              </a:rPr>
              <a:t>pencil</a:t>
            </a:r>
            <a:endParaRPr lang="en-US" sz="4000" b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790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8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4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0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1637"/>
            <a:ext cx="9144000" cy="645636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19044" y="22226"/>
            <a:ext cx="2257430" cy="1676400"/>
          </a:xfrm>
          <a:prstGeom prst="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295525" y="22225"/>
            <a:ext cx="2257430" cy="1676400"/>
          </a:xfrm>
          <a:prstGeom prst="rect">
            <a:avLst/>
          </a:prstGeom>
          <a:solidFill>
            <a:schemeClr val="accent3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584689" y="22226"/>
            <a:ext cx="2257430" cy="1676400"/>
          </a:xfrm>
          <a:prstGeom prst="rect">
            <a:avLst/>
          </a:prstGeom>
          <a:solidFill>
            <a:srgbClr val="7030A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873870" y="22225"/>
            <a:ext cx="2257430" cy="1676400"/>
          </a:xfrm>
          <a:prstGeom prst="rect">
            <a:avLst/>
          </a:prstGeom>
          <a:solidFill>
            <a:srgbClr val="C0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2700" y="1714501"/>
            <a:ext cx="2257430" cy="1676400"/>
          </a:xfrm>
          <a:prstGeom prst="rect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301881" y="1714500"/>
            <a:ext cx="2257430" cy="16764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591045" y="1714501"/>
            <a:ext cx="2257430" cy="1676400"/>
          </a:xfrm>
          <a:prstGeom prst="rect">
            <a:avLst/>
          </a:prstGeom>
          <a:solidFill>
            <a:srgbClr val="1B89E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67526" y="1714500"/>
            <a:ext cx="2257430" cy="1676400"/>
          </a:xfrm>
          <a:prstGeom prst="rect">
            <a:avLst/>
          </a:prstGeom>
          <a:solidFill>
            <a:srgbClr val="00206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9044" y="3425825"/>
            <a:ext cx="2257430" cy="1676400"/>
          </a:xfrm>
          <a:prstGeom prst="rect">
            <a:avLst/>
          </a:prstGeom>
          <a:solidFill>
            <a:srgbClr val="7030A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295525" y="3425824"/>
            <a:ext cx="2257430" cy="1676400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84689" y="3425825"/>
            <a:ext cx="2257430" cy="1676400"/>
          </a:xfrm>
          <a:prstGeom prst="rect">
            <a:avLst/>
          </a:prstGeom>
          <a:solidFill>
            <a:srgbClr val="0033CC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861170" y="3425824"/>
            <a:ext cx="2257430" cy="1676400"/>
          </a:xfrm>
          <a:prstGeom prst="rect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2700" y="5118099"/>
            <a:ext cx="2257430" cy="1727201"/>
          </a:xfrm>
          <a:prstGeom prst="rect">
            <a:avLst/>
          </a:prstGeom>
          <a:solidFill>
            <a:srgbClr val="00206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2289181" y="5118098"/>
            <a:ext cx="2257430" cy="1727201"/>
          </a:xfrm>
          <a:prstGeom prst="rect">
            <a:avLst/>
          </a:prstGeom>
          <a:solidFill>
            <a:srgbClr val="660066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578345" y="5118099"/>
            <a:ext cx="2257430" cy="1727201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867526" y="5118098"/>
            <a:ext cx="2257430" cy="1727201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6400800" y="5981698"/>
            <a:ext cx="2514600" cy="723901"/>
          </a:xfrm>
          <a:prstGeom prst="roundRect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/>
              <a:t>SHOW</a:t>
            </a:r>
            <a:endParaRPr lang="en-US" b="1" dirty="0"/>
          </a:p>
        </p:txBody>
      </p:sp>
      <p:sp>
        <p:nvSpPr>
          <p:cNvPr id="20" name="Rounded Rectangle 19"/>
          <p:cNvSpPr/>
          <p:nvPr/>
        </p:nvSpPr>
        <p:spPr>
          <a:xfrm>
            <a:off x="685800" y="76200"/>
            <a:ext cx="7772400" cy="1143000"/>
          </a:xfrm>
          <a:prstGeom prst="roundRect">
            <a:avLst/>
          </a:prstGeom>
          <a:solidFill>
            <a:srgbClr val="66FFFF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 smtClean="0">
                <a:solidFill>
                  <a:sysClr val="windowText" lastClr="000000"/>
                </a:solidFill>
              </a:rPr>
              <a:t>desk</a:t>
            </a:r>
            <a:endParaRPr lang="en-US" sz="4000" b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4452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8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4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0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1637"/>
            <a:ext cx="9144000" cy="645636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19044" y="22226"/>
            <a:ext cx="2257430" cy="1676400"/>
          </a:xfrm>
          <a:prstGeom prst="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295525" y="22225"/>
            <a:ext cx="2257430" cy="1676400"/>
          </a:xfrm>
          <a:prstGeom prst="rect">
            <a:avLst/>
          </a:prstGeom>
          <a:solidFill>
            <a:schemeClr val="accent3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584689" y="22226"/>
            <a:ext cx="2257430" cy="1676400"/>
          </a:xfrm>
          <a:prstGeom prst="rect">
            <a:avLst/>
          </a:prstGeom>
          <a:solidFill>
            <a:srgbClr val="7030A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873870" y="22225"/>
            <a:ext cx="2257430" cy="1676400"/>
          </a:xfrm>
          <a:prstGeom prst="rect">
            <a:avLst/>
          </a:prstGeom>
          <a:solidFill>
            <a:srgbClr val="C0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2700" y="1714501"/>
            <a:ext cx="2257430" cy="1676400"/>
          </a:xfrm>
          <a:prstGeom prst="rect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301881" y="1714500"/>
            <a:ext cx="2257430" cy="16764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591045" y="1714501"/>
            <a:ext cx="2257430" cy="1676400"/>
          </a:xfrm>
          <a:prstGeom prst="rect">
            <a:avLst/>
          </a:prstGeom>
          <a:solidFill>
            <a:srgbClr val="1B89E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67526" y="1714500"/>
            <a:ext cx="2257430" cy="1676400"/>
          </a:xfrm>
          <a:prstGeom prst="rect">
            <a:avLst/>
          </a:prstGeom>
          <a:solidFill>
            <a:srgbClr val="00206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9044" y="3425825"/>
            <a:ext cx="2257430" cy="1676400"/>
          </a:xfrm>
          <a:prstGeom prst="rect">
            <a:avLst/>
          </a:prstGeom>
          <a:solidFill>
            <a:srgbClr val="7030A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295525" y="3425824"/>
            <a:ext cx="2257430" cy="1676400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84689" y="3425825"/>
            <a:ext cx="2257430" cy="1676400"/>
          </a:xfrm>
          <a:prstGeom prst="rect">
            <a:avLst/>
          </a:prstGeom>
          <a:solidFill>
            <a:srgbClr val="0033CC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861170" y="3425824"/>
            <a:ext cx="2257430" cy="1676400"/>
          </a:xfrm>
          <a:prstGeom prst="rect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2700" y="5118099"/>
            <a:ext cx="2257430" cy="1727201"/>
          </a:xfrm>
          <a:prstGeom prst="rect">
            <a:avLst/>
          </a:prstGeom>
          <a:solidFill>
            <a:srgbClr val="00206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2289181" y="5118098"/>
            <a:ext cx="2257430" cy="1727201"/>
          </a:xfrm>
          <a:prstGeom prst="rect">
            <a:avLst/>
          </a:prstGeom>
          <a:solidFill>
            <a:srgbClr val="660066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578345" y="5118099"/>
            <a:ext cx="2257430" cy="1727201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867526" y="5118098"/>
            <a:ext cx="2257430" cy="1727201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6400800" y="5981698"/>
            <a:ext cx="2514600" cy="723901"/>
          </a:xfrm>
          <a:prstGeom prst="roundRect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/>
              <a:t>SHOW</a:t>
            </a:r>
            <a:endParaRPr lang="en-US" b="1" dirty="0"/>
          </a:p>
        </p:txBody>
      </p:sp>
      <p:sp>
        <p:nvSpPr>
          <p:cNvPr id="20" name="Rounded Rectangle 19"/>
          <p:cNvSpPr/>
          <p:nvPr/>
        </p:nvSpPr>
        <p:spPr>
          <a:xfrm>
            <a:off x="685800" y="76200"/>
            <a:ext cx="7772400" cy="1143000"/>
          </a:xfrm>
          <a:prstGeom prst="roundRect">
            <a:avLst/>
          </a:prstGeom>
          <a:solidFill>
            <a:srgbClr val="66FFFF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 smtClean="0">
                <a:solidFill>
                  <a:sysClr val="windowText" lastClr="000000"/>
                </a:solidFill>
              </a:rPr>
              <a:t>scissors</a:t>
            </a:r>
            <a:endParaRPr lang="en-US" sz="4000" b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22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8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4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0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1637"/>
            <a:ext cx="9144000" cy="645636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19044" y="22226"/>
            <a:ext cx="2257430" cy="1676400"/>
          </a:xfrm>
          <a:prstGeom prst="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295525" y="22225"/>
            <a:ext cx="2257430" cy="1676400"/>
          </a:xfrm>
          <a:prstGeom prst="rect">
            <a:avLst/>
          </a:prstGeom>
          <a:solidFill>
            <a:schemeClr val="accent3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584689" y="22226"/>
            <a:ext cx="2257430" cy="1676400"/>
          </a:xfrm>
          <a:prstGeom prst="rect">
            <a:avLst/>
          </a:prstGeom>
          <a:solidFill>
            <a:srgbClr val="7030A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873870" y="22225"/>
            <a:ext cx="2257430" cy="1676400"/>
          </a:xfrm>
          <a:prstGeom prst="rect">
            <a:avLst/>
          </a:prstGeom>
          <a:solidFill>
            <a:srgbClr val="C0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2700" y="1714501"/>
            <a:ext cx="2257430" cy="1676400"/>
          </a:xfrm>
          <a:prstGeom prst="rect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301881" y="1714500"/>
            <a:ext cx="2257430" cy="16764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591045" y="1714501"/>
            <a:ext cx="2257430" cy="1676400"/>
          </a:xfrm>
          <a:prstGeom prst="rect">
            <a:avLst/>
          </a:prstGeom>
          <a:solidFill>
            <a:srgbClr val="1B89E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67526" y="1714500"/>
            <a:ext cx="2257430" cy="1676400"/>
          </a:xfrm>
          <a:prstGeom prst="rect">
            <a:avLst/>
          </a:prstGeom>
          <a:solidFill>
            <a:srgbClr val="00206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9044" y="3425825"/>
            <a:ext cx="2257430" cy="1676400"/>
          </a:xfrm>
          <a:prstGeom prst="rect">
            <a:avLst/>
          </a:prstGeom>
          <a:solidFill>
            <a:srgbClr val="7030A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295525" y="3425824"/>
            <a:ext cx="2257430" cy="1676400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84689" y="3425825"/>
            <a:ext cx="2257430" cy="1676400"/>
          </a:xfrm>
          <a:prstGeom prst="rect">
            <a:avLst/>
          </a:prstGeom>
          <a:solidFill>
            <a:srgbClr val="0033CC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861170" y="3425824"/>
            <a:ext cx="2257430" cy="1676400"/>
          </a:xfrm>
          <a:prstGeom prst="rect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2700" y="5118099"/>
            <a:ext cx="2257430" cy="1727201"/>
          </a:xfrm>
          <a:prstGeom prst="rect">
            <a:avLst/>
          </a:prstGeom>
          <a:solidFill>
            <a:srgbClr val="00206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2289181" y="5118098"/>
            <a:ext cx="2257430" cy="1727201"/>
          </a:xfrm>
          <a:prstGeom prst="rect">
            <a:avLst/>
          </a:prstGeom>
          <a:solidFill>
            <a:srgbClr val="660066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578345" y="5118099"/>
            <a:ext cx="2257430" cy="1727201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867526" y="5118098"/>
            <a:ext cx="2257430" cy="1727201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6400800" y="5981698"/>
            <a:ext cx="2514600" cy="723901"/>
          </a:xfrm>
          <a:prstGeom prst="roundRect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/>
              <a:t>SHOW</a:t>
            </a:r>
            <a:endParaRPr lang="en-US" b="1" dirty="0"/>
          </a:p>
        </p:txBody>
      </p:sp>
      <p:sp>
        <p:nvSpPr>
          <p:cNvPr id="20" name="Rounded Rectangle 19"/>
          <p:cNvSpPr/>
          <p:nvPr/>
        </p:nvSpPr>
        <p:spPr>
          <a:xfrm>
            <a:off x="685800" y="76200"/>
            <a:ext cx="7772400" cy="1143000"/>
          </a:xfrm>
          <a:prstGeom prst="roundRect">
            <a:avLst/>
          </a:prstGeom>
          <a:solidFill>
            <a:srgbClr val="66FFFF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 smtClean="0">
                <a:solidFill>
                  <a:sysClr val="windowText" lastClr="000000"/>
                </a:solidFill>
              </a:rPr>
              <a:t>board</a:t>
            </a:r>
            <a:endParaRPr lang="en-US" sz="4000" b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483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8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4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0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1637"/>
            <a:ext cx="9144000" cy="645636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19044" y="22226"/>
            <a:ext cx="2257430" cy="1676400"/>
          </a:xfrm>
          <a:prstGeom prst="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295525" y="22225"/>
            <a:ext cx="2257430" cy="1676400"/>
          </a:xfrm>
          <a:prstGeom prst="rect">
            <a:avLst/>
          </a:prstGeom>
          <a:solidFill>
            <a:schemeClr val="accent3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584689" y="22226"/>
            <a:ext cx="2257430" cy="1676400"/>
          </a:xfrm>
          <a:prstGeom prst="rect">
            <a:avLst/>
          </a:prstGeom>
          <a:solidFill>
            <a:srgbClr val="7030A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873870" y="22225"/>
            <a:ext cx="2257430" cy="1676400"/>
          </a:xfrm>
          <a:prstGeom prst="rect">
            <a:avLst/>
          </a:prstGeom>
          <a:solidFill>
            <a:srgbClr val="C0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2700" y="1714501"/>
            <a:ext cx="2257430" cy="1676400"/>
          </a:xfrm>
          <a:prstGeom prst="rect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301881" y="1714500"/>
            <a:ext cx="2257430" cy="16764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591045" y="1714501"/>
            <a:ext cx="2257430" cy="1676400"/>
          </a:xfrm>
          <a:prstGeom prst="rect">
            <a:avLst/>
          </a:prstGeom>
          <a:solidFill>
            <a:srgbClr val="1B89E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67526" y="1714500"/>
            <a:ext cx="2257430" cy="1676400"/>
          </a:xfrm>
          <a:prstGeom prst="rect">
            <a:avLst/>
          </a:prstGeom>
          <a:solidFill>
            <a:srgbClr val="00206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9044" y="3425825"/>
            <a:ext cx="2257430" cy="1676400"/>
          </a:xfrm>
          <a:prstGeom prst="rect">
            <a:avLst/>
          </a:prstGeom>
          <a:solidFill>
            <a:srgbClr val="7030A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295525" y="3425824"/>
            <a:ext cx="2257430" cy="1676400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84689" y="3425825"/>
            <a:ext cx="2257430" cy="1676400"/>
          </a:xfrm>
          <a:prstGeom prst="rect">
            <a:avLst/>
          </a:prstGeom>
          <a:solidFill>
            <a:srgbClr val="0033CC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861170" y="3425824"/>
            <a:ext cx="2257430" cy="1676400"/>
          </a:xfrm>
          <a:prstGeom prst="rect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2700" y="5118099"/>
            <a:ext cx="2257430" cy="1727201"/>
          </a:xfrm>
          <a:prstGeom prst="rect">
            <a:avLst/>
          </a:prstGeom>
          <a:solidFill>
            <a:srgbClr val="00206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2289181" y="5118098"/>
            <a:ext cx="2257430" cy="1727201"/>
          </a:xfrm>
          <a:prstGeom prst="rect">
            <a:avLst/>
          </a:prstGeom>
          <a:solidFill>
            <a:srgbClr val="660066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578345" y="5118099"/>
            <a:ext cx="2257430" cy="1727201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867526" y="5118098"/>
            <a:ext cx="2257430" cy="1727201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6400800" y="5981698"/>
            <a:ext cx="2514600" cy="723901"/>
          </a:xfrm>
          <a:prstGeom prst="roundRect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/>
              <a:t>SHOW</a:t>
            </a:r>
            <a:endParaRPr lang="en-US" b="1" dirty="0"/>
          </a:p>
        </p:txBody>
      </p:sp>
      <p:sp>
        <p:nvSpPr>
          <p:cNvPr id="20" name="Rounded Rectangle 19"/>
          <p:cNvSpPr/>
          <p:nvPr/>
        </p:nvSpPr>
        <p:spPr>
          <a:xfrm>
            <a:off x="685800" y="76200"/>
            <a:ext cx="7772400" cy="1143000"/>
          </a:xfrm>
          <a:prstGeom prst="roundRect">
            <a:avLst/>
          </a:prstGeom>
          <a:solidFill>
            <a:srgbClr val="66FFFF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smtClean="0">
                <a:solidFill>
                  <a:sysClr val="windowText" lastClr="000000"/>
                </a:solidFill>
              </a:rPr>
              <a:t>chair</a:t>
            </a:r>
            <a:endParaRPr lang="en-US" sz="4000" b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112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8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4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0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2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</Words>
  <Application>Microsoft Office PowerPoint</Application>
  <PresentationFormat>On-screen Show (4:3)</PresentationFormat>
  <Paragraphs>16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2019-12-06T05:22:54Z</dcterms:created>
  <dcterms:modified xsi:type="dcterms:W3CDTF">2019-12-06T05:23:01Z</dcterms:modified>
</cp:coreProperties>
</file>