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5C17"/>
    <a:srgbClr val="2B549F"/>
    <a:srgbClr val="D49B0E"/>
    <a:srgbClr val="558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8E9EE-2A5E-43A8-B705-EF4426F38660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813B-EA83-4EAB-B13C-C856C1489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544830"/>
      </p:ext>
    </p:extLst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8E9EE-2A5E-43A8-B705-EF4426F38660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813B-EA83-4EAB-B13C-C856C1489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771072"/>
      </p:ext>
    </p:extLst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8E9EE-2A5E-43A8-B705-EF4426F38660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813B-EA83-4EAB-B13C-C856C1489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765379"/>
      </p:ext>
    </p:extLst>
  </p:cSld>
  <p:clrMapOvr>
    <a:masterClrMapping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8E9EE-2A5E-43A8-B705-EF4426F38660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813B-EA83-4EAB-B13C-C856C1489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917745"/>
      </p:ext>
    </p:extLst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8E9EE-2A5E-43A8-B705-EF4426F38660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813B-EA83-4EAB-B13C-C856C1489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150822"/>
      </p:ext>
    </p:extLst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8E9EE-2A5E-43A8-B705-EF4426F38660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813B-EA83-4EAB-B13C-C856C1489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843387"/>
      </p:ext>
    </p:extLst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8E9EE-2A5E-43A8-B705-EF4426F38660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813B-EA83-4EAB-B13C-C856C1489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508185"/>
      </p:ext>
    </p:extLst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8E9EE-2A5E-43A8-B705-EF4426F38660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813B-EA83-4EAB-B13C-C856C1489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33335"/>
      </p:ext>
    </p:extLst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8E9EE-2A5E-43A8-B705-EF4426F38660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813B-EA83-4EAB-B13C-C856C1489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908344"/>
      </p:ext>
    </p:extLst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8E9EE-2A5E-43A8-B705-EF4426F38660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813B-EA83-4EAB-B13C-C856C1489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157437"/>
      </p:ext>
    </p:extLst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8E9EE-2A5E-43A8-B705-EF4426F38660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813B-EA83-4EAB-B13C-C856C1489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513192"/>
      </p:ext>
    </p:extLst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8E9EE-2A5E-43A8-B705-EF4426F38660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6813B-EA83-4EAB-B13C-C856C1489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055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ircl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1.xml"/><Relationship Id="rId18" Type="http://schemas.openxmlformats.org/officeDocument/2006/relationships/slide" Target="slide14.xml"/><Relationship Id="rId3" Type="http://schemas.openxmlformats.org/officeDocument/2006/relationships/audio" Target="../media/audio1.wav"/><Relationship Id="rId7" Type="http://schemas.openxmlformats.org/officeDocument/2006/relationships/slide" Target="slide9.xml"/><Relationship Id="rId12" Type="http://schemas.openxmlformats.org/officeDocument/2006/relationships/slide" Target="slide12.xml"/><Relationship Id="rId17" Type="http://schemas.openxmlformats.org/officeDocument/2006/relationships/slide" Target="slide15.xml"/><Relationship Id="rId2" Type="http://schemas.openxmlformats.org/officeDocument/2006/relationships/slide" Target="slide5.xml"/><Relationship Id="rId16" Type="http://schemas.openxmlformats.org/officeDocument/2006/relationships/slide" Target="slide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11" Type="http://schemas.openxmlformats.org/officeDocument/2006/relationships/slide" Target="slide13.xml"/><Relationship Id="rId5" Type="http://schemas.openxmlformats.org/officeDocument/2006/relationships/slide" Target="slide3.xml"/><Relationship Id="rId15" Type="http://schemas.openxmlformats.org/officeDocument/2006/relationships/slide" Target="slide17.xml"/><Relationship Id="rId10" Type="http://schemas.openxmlformats.org/officeDocument/2006/relationships/slide" Target="slide6.xml"/><Relationship Id="rId19" Type="http://schemas.openxmlformats.org/officeDocument/2006/relationships/image" Target="../media/image2.png"/><Relationship Id="rId4" Type="http://schemas.openxmlformats.org/officeDocument/2006/relationships/slide" Target="slide4.xml"/><Relationship Id="rId9" Type="http://schemas.openxmlformats.org/officeDocument/2006/relationships/slide" Target="slide7.xml"/><Relationship Id="rId14" Type="http://schemas.openxmlformats.org/officeDocument/2006/relationships/slide" Target="slide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Anchor"/>
          <p:cNvSpPr/>
          <p:nvPr/>
        </p:nvSpPr>
        <p:spPr>
          <a:xfrm>
            <a:off x="2248730" y="2529000"/>
            <a:ext cx="1800000" cy="18000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Green 4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6311886" y="5059787"/>
            <a:ext cx="1080000" cy="1080000"/>
          </a:xfrm>
          <a:prstGeom prst="ellipse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4</a:t>
            </a:r>
          </a:p>
          <a:p>
            <a:pPr algn="ctr"/>
            <a:r>
              <a:rPr lang="en-GB" sz="1700" dirty="0">
                <a:solidFill>
                  <a:schemeClr val="tx1"/>
                </a:solidFill>
                <a:latin typeface="Arial Black" panose="020B0A04020102020204" pitchFamily="34" charset="0"/>
              </a:rPr>
              <a:t>Green</a:t>
            </a:r>
          </a:p>
        </p:txBody>
      </p:sp>
      <p:sp>
        <p:nvSpPr>
          <p:cNvPr id="13" name="Green 3">
            <a:hlinkClick r:id="rId4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6311886" y="3612596"/>
            <a:ext cx="1080000" cy="1080000"/>
          </a:xfrm>
          <a:prstGeom prst="ellipse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3</a:t>
            </a:r>
          </a:p>
          <a:p>
            <a:pPr algn="ctr"/>
            <a:r>
              <a:rPr lang="en-GB" sz="1700" dirty="0">
                <a:solidFill>
                  <a:schemeClr val="tx1"/>
                </a:solidFill>
                <a:latin typeface="Arial Black" panose="020B0A04020102020204" pitchFamily="34" charset="0"/>
              </a:rPr>
              <a:t>Green</a:t>
            </a:r>
          </a:p>
        </p:txBody>
      </p:sp>
      <p:sp>
        <p:nvSpPr>
          <p:cNvPr id="9" name="Green 2">
            <a:hlinkClick r:id="rId5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6311886" y="2165405"/>
            <a:ext cx="1080000" cy="1080000"/>
          </a:xfrm>
          <a:prstGeom prst="ellipse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2</a:t>
            </a:r>
          </a:p>
          <a:p>
            <a:pPr algn="ctr"/>
            <a:r>
              <a:rPr lang="en-GB" sz="1700" dirty="0">
                <a:solidFill>
                  <a:schemeClr val="tx1"/>
                </a:solidFill>
                <a:latin typeface="Arial Black" panose="020B0A04020102020204" pitchFamily="34" charset="0"/>
              </a:rPr>
              <a:t>Green</a:t>
            </a:r>
          </a:p>
        </p:txBody>
      </p:sp>
      <p:sp>
        <p:nvSpPr>
          <p:cNvPr id="5" name="Green 1">
            <a:hlinkClick r:id="rId6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6311886" y="718214"/>
            <a:ext cx="1080000" cy="1080000"/>
          </a:xfrm>
          <a:prstGeom prst="ellipse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1</a:t>
            </a:r>
          </a:p>
          <a:p>
            <a:pPr algn="ctr"/>
            <a:r>
              <a:rPr lang="en-GB" sz="1700" dirty="0">
                <a:solidFill>
                  <a:schemeClr val="tx1"/>
                </a:solidFill>
                <a:latin typeface="Arial Black" panose="020B0A04020102020204" pitchFamily="34" charset="0"/>
              </a:rPr>
              <a:t>Green</a:t>
            </a:r>
          </a:p>
        </p:txBody>
      </p:sp>
      <p:sp>
        <p:nvSpPr>
          <p:cNvPr id="18" name="Yellow 4">
            <a:hlinkClick r:id="rId7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7766392" y="5059787"/>
            <a:ext cx="1080000" cy="1080000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4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 Black" panose="020B0A04020102020204" pitchFamily="34" charset="0"/>
              </a:rPr>
              <a:t>Yellow</a:t>
            </a:r>
          </a:p>
        </p:txBody>
      </p:sp>
      <p:sp>
        <p:nvSpPr>
          <p:cNvPr id="14" name="Yellow 3">
            <a:hlinkClick r:id="rId8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7766392" y="3612596"/>
            <a:ext cx="1080000" cy="1080000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3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 Black" panose="020B0A04020102020204" pitchFamily="34" charset="0"/>
              </a:rPr>
              <a:t>Yellow</a:t>
            </a:r>
          </a:p>
        </p:txBody>
      </p:sp>
      <p:sp>
        <p:nvSpPr>
          <p:cNvPr id="10" name="Yellow 2">
            <a:hlinkClick r:id="rId9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7766392" y="2165405"/>
            <a:ext cx="1080000" cy="1080000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2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 Black" panose="020B0A04020102020204" pitchFamily="34" charset="0"/>
              </a:rPr>
              <a:t>Yellow</a:t>
            </a:r>
          </a:p>
        </p:txBody>
      </p:sp>
      <p:sp>
        <p:nvSpPr>
          <p:cNvPr id="6" name="Yellow 1">
            <a:hlinkClick r:id="rId10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7766392" y="718214"/>
            <a:ext cx="1080000" cy="1080000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1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 Black" panose="020B0A04020102020204" pitchFamily="34" charset="0"/>
              </a:rPr>
              <a:t>Yellow</a:t>
            </a:r>
          </a:p>
        </p:txBody>
      </p:sp>
      <p:sp>
        <p:nvSpPr>
          <p:cNvPr id="19" name="Blue 4">
            <a:hlinkClick r:id="rId11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9220898" y="5059787"/>
            <a:ext cx="1080000" cy="1080000"/>
          </a:xfrm>
          <a:prstGeom prst="ellipse">
            <a:avLst/>
          </a:prstGeom>
          <a:solidFill>
            <a:srgbClr val="0070C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4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 Black" panose="020B0A04020102020204" pitchFamily="34" charset="0"/>
              </a:rPr>
              <a:t>Blue</a:t>
            </a:r>
            <a:endParaRPr lang="en-GB" sz="32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Blue 3">
            <a:hlinkClick r:id="rId1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9220898" y="3612596"/>
            <a:ext cx="1080000" cy="1080000"/>
          </a:xfrm>
          <a:prstGeom prst="ellipse">
            <a:avLst/>
          </a:prstGeom>
          <a:solidFill>
            <a:srgbClr val="0070C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300" dirty="0">
                <a:solidFill>
                  <a:schemeClr val="tx1"/>
                </a:solidFill>
                <a:latin typeface="Arial Black" panose="020B0A04020102020204" pitchFamily="34" charset="0"/>
              </a:rPr>
              <a:t>3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 Black" panose="020B0A04020102020204" pitchFamily="34" charset="0"/>
              </a:rPr>
              <a:t>Blue</a:t>
            </a:r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Blue 2">
            <a:hlinkClick r:id="rId13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9220898" y="2165405"/>
            <a:ext cx="1080000" cy="1080000"/>
          </a:xfrm>
          <a:prstGeom prst="ellipse">
            <a:avLst/>
          </a:prstGeom>
          <a:solidFill>
            <a:srgbClr val="0070C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2</a:t>
            </a:r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 Black" panose="020B0A04020102020204" pitchFamily="34" charset="0"/>
              </a:rPr>
              <a:t>Blue</a:t>
            </a:r>
            <a:endParaRPr lang="en-GB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Blue 1">
            <a:hlinkClick r:id="rId14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9220898" y="718214"/>
            <a:ext cx="1080000" cy="1080000"/>
          </a:xfrm>
          <a:prstGeom prst="ellipse">
            <a:avLst/>
          </a:prstGeom>
          <a:solidFill>
            <a:srgbClr val="0070C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1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 Black" panose="020B0A04020102020204" pitchFamily="34" charset="0"/>
              </a:rPr>
              <a:t>Blue</a:t>
            </a:r>
            <a:endParaRPr lang="en-GB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Red 4">
            <a:hlinkClick r:id="rId15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10675404" y="5059787"/>
            <a:ext cx="1080000" cy="1080000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4</a:t>
            </a:r>
            <a:endParaRPr lang="en-GB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 Black" panose="020B0A04020102020204" pitchFamily="34" charset="0"/>
              </a:rPr>
              <a:t>Red</a:t>
            </a:r>
            <a:endParaRPr lang="en-GB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Red 3">
            <a:hlinkClick r:id="rId16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10675404" y="3612596"/>
            <a:ext cx="1080000" cy="1080000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3</a:t>
            </a:r>
            <a:endParaRPr lang="en-GB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 Black" panose="020B0A04020102020204" pitchFamily="34" charset="0"/>
              </a:rPr>
              <a:t>Red</a:t>
            </a:r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Red 2">
            <a:hlinkClick r:id="rId17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10675404" y="2165405"/>
            <a:ext cx="1080000" cy="1080000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2</a:t>
            </a:r>
            <a:endParaRPr lang="en-GB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 Black" panose="020B0A04020102020204" pitchFamily="34" charset="0"/>
              </a:rPr>
              <a:t>Red</a:t>
            </a:r>
            <a:endParaRPr lang="en-GB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d 1">
            <a:hlinkClick r:id="rId18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10675404" y="718214"/>
            <a:ext cx="1080000" cy="1080000"/>
          </a:xfrm>
          <a:prstGeom prst="ellipse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Black" panose="020B0A04020102020204" pitchFamily="34" charset="0"/>
              </a:rPr>
              <a:t>1</a:t>
            </a:r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 Black" panose="020B0A04020102020204" pitchFamily="34" charset="0"/>
              </a:rPr>
              <a:t>Red</a:t>
            </a:r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Spinner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30" y="549000"/>
            <a:ext cx="5760000" cy="5760000"/>
          </a:xfrm>
          <a:prstGeom prst="rect">
            <a:avLst/>
          </a:prstGeom>
        </p:spPr>
      </p:pic>
      <p:grpSp>
        <p:nvGrpSpPr>
          <p:cNvPr id="49" name="Pointer"/>
          <p:cNvGrpSpPr/>
          <p:nvPr/>
        </p:nvGrpSpPr>
        <p:grpSpPr>
          <a:xfrm>
            <a:off x="2980521" y="1377950"/>
            <a:ext cx="357055" cy="4113839"/>
            <a:chOff x="2980521" y="1377950"/>
            <a:chExt cx="357055" cy="4113839"/>
          </a:xfrm>
        </p:grpSpPr>
        <p:sp>
          <p:nvSpPr>
            <p:cNvPr id="46" name="Arrow"/>
            <p:cNvSpPr/>
            <p:nvPr/>
          </p:nvSpPr>
          <p:spPr>
            <a:xfrm>
              <a:off x="2980521" y="1377950"/>
              <a:ext cx="355600" cy="2051950"/>
            </a:xfrm>
            <a:custGeom>
              <a:avLst/>
              <a:gdLst>
                <a:gd name="connsiteX0" fmla="*/ 0 w 355600"/>
                <a:gd name="connsiteY0" fmla="*/ 0 h 1637681"/>
                <a:gd name="connsiteX1" fmla="*/ 355600 w 355600"/>
                <a:gd name="connsiteY1" fmla="*/ 0 h 1637681"/>
                <a:gd name="connsiteX2" fmla="*/ 355600 w 355600"/>
                <a:gd name="connsiteY2" fmla="*/ 1637681 h 1637681"/>
                <a:gd name="connsiteX3" fmla="*/ 0 w 355600"/>
                <a:gd name="connsiteY3" fmla="*/ 1637681 h 1637681"/>
                <a:gd name="connsiteX4" fmla="*/ 0 w 355600"/>
                <a:gd name="connsiteY4" fmla="*/ 0 h 1637681"/>
                <a:gd name="connsiteX0" fmla="*/ 0 w 355600"/>
                <a:gd name="connsiteY0" fmla="*/ 1519 h 1639200"/>
                <a:gd name="connsiteX1" fmla="*/ 169079 w 355600"/>
                <a:gd name="connsiteY1" fmla="*/ 0 h 1639200"/>
                <a:gd name="connsiteX2" fmla="*/ 355600 w 355600"/>
                <a:gd name="connsiteY2" fmla="*/ 1519 h 1639200"/>
                <a:gd name="connsiteX3" fmla="*/ 355600 w 355600"/>
                <a:gd name="connsiteY3" fmla="*/ 1639200 h 1639200"/>
                <a:gd name="connsiteX4" fmla="*/ 0 w 355600"/>
                <a:gd name="connsiteY4" fmla="*/ 1639200 h 1639200"/>
                <a:gd name="connsiteX5" fmla="*/ 0 w 355600"/>
                <a:gd name="connsiteY5" fmla="*/ 1519 h 1639200"/>
                <a:gd name="connsiteX0" fmla="*/ 0 w 355600"/>
                <a:gd name="connsiteY0" fmla="*/ 414269 h 2051950"/>
                <a:gd name="connsiteX1" fmla="*/ 167492 w 355600"/>
                <a:gd name="connsiteY1" fmla="*/ 0 h 2051950"/>
                <a:gd name="connsiteX2" fmla="*/ 355600 w 355600"/>
                <a:gd name="connsiteY2" fmla="*/ 414269 h 2051950"/>
                <a:gd name="connsiteX3" fmla="*/ 355600 w 355600"/>
                <a:gd name="connsiteY3" fmla="*/ 2051950 h 2051950"/>
                <a:gd name="connsiteX4" fmla="*/ 0 w 355600"/>
                <a:gd name="connsiteY4" fmla="*/ 2051950 h 2051950"/>
                <a:gd name="connsiteX5" fmla="*/ 0 w 355600"/>
                <a:gd name="connsiteY5" fmla="*/ 414269 h 205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600" h="2051950">
                  <a:moveTo>
                    <a:pt x="0" y="414269"/>
                  </a:moveTo>
                  <a:lnTo>
                    <a:pt x="167492" y="0"/>
                  </a:lnTo>
                  <a:lnTo>
                    <a:pt x="355600" y="414269"/>
                  </a:lnTo>
                  <a:lnTo>
                    <a:pt x="355600" y="2051950"/>
                  </a:lnTo>
                  <a:lnTo>
                    <a:pt x="0" y="2051950"/>
                  </a:lnTo>
                  <a:lnTo>
                    <a:pt x="0" y="41426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scene3d>
              <a:camera prst="orthographicFront"/>
              <a:lightRig rig="glow" dir="t"/>
            </a:scene3d>
            <a:sp3d prstMaterial="metal">
              <a:bevelT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Invisible Arrow"/>
            <p:cNvSpPr/>
            <p:nvPr/>
          </p:nvSpPr>
          <p:spPr>
            <a:xfrm flipV="1">
              <a:off x="2981976" y="3439839"/>
              <a:ext cx="355600" cy="2051950"/>
            </a:xfrm>
            <a:custGeom>
              <a:avLst/>
              <a:gdLst>
                <a:gd name="connsiteX0" fmla="*/ 0 w 355600"/>
                <a:gd name="connsiteY0" fmla="*/ 0 h 1637681"/>
                <a:gd name="connsiteX1" fmla="*/ 355600 w 355600"/>
                <a:gd name="connsiteY1" fmla="*/ 0 h 1637681"/>
                <a:gd name="connsiteX2" fmla="*/ 355600 w 355600"/>
                <a:gd name="connsiteY2" fmla="*/ 1637681 h 1637681"/>
                <a:gd name="connsiteX3" fmla="*/ 0 w 355600"/>
                <a:gd name="connsiteY3" fmla="*/ 1637681 h 1637681"/>
                <a:gd name="connsiteX4" fmla="*/ 0 w 355600"/>
                <a:gd name="connsiteY4" fmla="*/ 0 h 1637681"/>
                <a:gd name="connsiteX0" fmla="*/ 0 w 355600"/>
                <a:gd name="connsiteY0" fmla="*/ 1519 h 1639200"/>
                <a:gd name="connsiteX1" fmla="*/ 169079 w 355600"/>
                <a:gd name="connsiteY1" fmla="*/ 0 h 1639200"/>
                <a:gd name="connsiteX2" fmla="*/ 355600 w 355600"/>
                <a:gd name="connsiteY2" fmla="*/ 1519 h 1639200"/>
                <a:gd name="connsiteX3" fmla="*/ 355600 w 355600"/>
                <a:gd name="connsiteY3" fmla="*/ 1639200 h 1639200"/>
                <a:gd name="connsiteX4" fmla="*/ 0 w 355600"/>
                <a:gd name="connsiteY4" fmla="*/ 1639200 h 1639200"/>
                <a:gd name="connsiteX5" fmla="*/ 0 w 355600"/>
                <a:gd name="connsiteY5" fmla="*/ 1519 h 1639200"/>
                <a:gd name="connsiteX0" fmla="*/ 0 w 355600"/>
                <a:gd name="connsiteY0" fmla="*/ 414269 h 2051950"/>
                <a:gd name="connsiteX1" fmla="*/ 167492 w 355600"/>
                <a:gd name="connsiteY1" fmla="*/ 0 h 2051950"/>
                <a:gd name="connsiteX2" fmla="*/ 355600 w 355600"/>
                <a:gd name="connsiteY2" fmla="*/ 414269 h 2051950"/>
                <a:gd name="connsiteX3" fmla="*/ 355600 w 355600"/>
                <a:gd name="connsiteY3" fmla="*/ 2051950 h 2051950"/>
                <a:gd name="connsiteX4" fmla="*/ 0 w 355600"/>
                <a:gd name="connsiteY4" fmla="*/ 2051950 h 2051950"/>
                <a:gd name="connsiteX5" fmla="*/ 0 w 355600"/>
                <a:gd name="connsiteY5" fmla="*/ 414269 h 205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600" h="2051950">
                  <a:moveTo>
                    <a:pt x="0" y="414269"/>
                  </a:moveTo>
                  <a:lnTo>
                    <a:pt x="167492" y="0"/>
                  </a:lnTo>
                  <a:lnTo>
                    <a:pt x="355600" y="414269"/>
                  </a:lnTo>
                  <a:lnTo>
                    <a:pt x="355600" y="2051950"/>
                  </a:lnTo>
                  <a:lnTo>
                    <a:pt x="0" y="2051950"/>
                  </a:lnTo>
                  <a:lnTo>
                    <a:pt x="0" y="414269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1" name="Spin Button"/>
          <p:cNvSpPr/>
          <p:nvPr/>
        </p:nvSpPr>
        <p:spPr>
          <a:xfrm>
            <a:off x="2518730" y="2799000"/>
            <a:ext cx="1260000" cy="1260000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flat" dir="t"/>
          </a:scene3d>
          <a:sp3d>
            <a:bevelT w="381000" h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dirty="0">
                <a:latin typeface="Arial Black" panose="020B0A04020102020204" pitchFamily="34" charset="0"/>
              </a:rPr>
              <a:t>Spin!</a:t>
            </a:r>
          </a:p>
        </p:txBody>
      </p:sp>
      <p:grpSp>
        <p:nvGrpSpPr>
          <p:cNvPr id="24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25" name="Image"/>
            <p:cNvPicPr>
              <a:picLocks noChangeAspect="1"/>
            </p:cNvPicPr>
            <p:nvPr/>
          </p:nvPicPr>
          <p:blipFill>
            <a:blip r:embed="rId20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26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558D3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447761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52" grpId="0" animBg="1"/>
      <p:bldP spid="5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00B05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GB" sz="4800" dirty="0" smtClean="0">
                <a:solidFill>
                  <a:schemeClr val="tx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How many zebras can you see?</a:t>
            </a:r>
          </a:p>
          <a:p>
            <a:pPr algn="ctr">
              <a:lnSpc>
                <a:spcPct val="150000"/>
              </a:lnSpc>
            </a:pPr>
            <a:r>
              <a:rPr lang="en-GB" sz="4800" dirty="0" smtClean="0">
                <a:solidFill>
                  <a:schemeClr val="tx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Can they fly?</a:t>
            </a:r>
            <a:endParaRPr lang="en-GB" sz="4800" dirty="0" smtClean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algn="ctr"/>
            <a:endParaRPr lang="en-GB" sz="5400" dirty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algn="ctr"/>
            <a:endParaRPr lang="en-GB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623500" y="122535"/>
            <a:ext cx="945002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1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Green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558D3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598" y="4541181"/>
            <a:ext cx="823041" cy="8230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518" y="4581927"/>
            <a:ext cx="823041" cy="8230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309" y="4802881"/>
            <a:ext cx="823041" cy="8230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039" y="4993448"/>
            <a:ext cx="823041" cy="8230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981" y="4802881"/>
            <a:ext cx="823041" cy="8230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022" y="5148465"/>
            <a:ext cx="823041" cy="8230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873" y="4286519"/>
            <a:ext cx="1228383" cy="133940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389" y="392336"/>
            <a:ext cx="1228383" cy="133940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51345" y="499759"/>
            <a:ext cx="1228383" cy="133940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0347" y="553422"/>
            <a:ext cx="1228383" cy="133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1520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00B05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GB" sz="4400" dirty="0" smtClean="0">
                <a:solidFill>
                  <a:schemeClr val="tx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How many lions can you see?</a:t>
            </a:r>
          </a:p>
          <a:p>
            <a:pPr algn="ctr">
              <a:lnSpc>
                <a:spcPct val="150000"/>
              </a:lnSpc>
            </a:pPr>
            <a:r>
              <a:rPr lang="en-GB" sz="4400" dirty="0" smtClean="0">
                <a:solidFill>
                  <a:schemeClr val="tx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Can it jump?</a:t>
            </a:r>
            <a:endParaRPr lang="en-GB" sz="4400" dirty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623500" y="122535"/>
            <a:ext cx="945002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2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Green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558D3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114" y="1063933"/>
            <a:ext cx="823041" cy="8230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034" y="1104679"/>
            <a:ext cx="823041" cy="8230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825" y="1325633"/>
            <a:ext cx="823041" cy="8230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555" y="1516200"/>
            <a:ext cx="823041" cy="8230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497" y="1325633"/>
            <a:ext cx="823041" cy="8230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538" y="1671217"/>
            <a:ext cx="823041" cy="8230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278" y="1169175"/>
            <a:ext cx="1790634" cy="16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1841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00B05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GB" sz="4400" dirty="0" smtClean="0">
                <a:solidFill>
                  <a:schemeClr val="tx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How many tigers can you see?</a:t>
            </a:r>
          </a:p>
          <a:p>
            <a:pPr algn="ctr">
              <a:lnSpc>
                <a:spcPct val="150000"/>
              </a:lnSpc>
            </a:pPr>
            <a:r>
              <a:rPr lang="en-GB" sz="4400" dirty="0" smtClean="0">
                <a:solidFill>
                  <a:schemeClr val="tx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Can they fly?</a:t>
            </a:r>
            <a:endParaRPr lang="en-GB" sz="4400" dirty="0" smtClean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623500" y="122535"/>
            <a:ext cx="945002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3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Green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558D3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386" y="902876"/>
            <a:ext cx="823041" cy="8230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637" y="1385402"/>
            <a:ext cx="823041" cy="8230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856" y="902877"/>
            <a:ext cx="823041" cy="8230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106" y="1751191"/>
            <a:ext cx="823041" cy="8230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25" y="785509"/>
            <a:ext cx="2243679" cy="22436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126" y="3880046"/>
            <a:ext cx="2451265" cy="21783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52609" y="3880046"/>
            <a:ext cx="2451265" cy="217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65862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00B05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200000"/>
              </a:lnSpc>
            </a:pPr>
            <a:r>
              <a:rPr lang="en-GB" sz="4000" dirty="0" smtClean="0">
                <a:solidFill>
                  <a:schemeClr val="tx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How many elephant can you see?</a:t>
            </a:r>
          </a:p>
          <a:p>
            <a:pPr algn="ctr">
              <a:lnSpc>
                <a:spcPct val="200000"/>
              </a:lnSpc>
            </a:pPr>
            <a:r>
              <a:rPr lang="en-GB" sz="4000" dirty="0" smtClean="0">
                <a:solidFill>
                  <a:schemeClr val="tx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Can they talk?</a:t>
            </a:r>
            <a:endParaRPr lang="en-GB" sz="4000" dirty="0" smtClean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623500" y="122535"/>
            <a:ext cx="945002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4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Green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558D3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007" y="4941010"/>
            <a:ext cx="823041" cy="8230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94" y="4663249"/>
            <a:ext cx="823041" cy="8230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515" y="5232493"/>
            <a:ext cx="823041" cy="8230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844" y="4853700"/>
            <a:ext cx="823041" cy="8230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944" y="4669371"/>
            <a:ext cx="823041" cy="8230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336" y="5080891"/>
            <a:ext cx="823041" cy="82304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060" y="553422"/>
            <a:ext cx="5974419" cy="20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35524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FFC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587016" y="122535"/>
            <a:ext cx="1017971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1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Yellow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D49B0E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655" y="2471262"/>
            <a:ext cx="3379412" cy="368484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361262" y="806594"/>
            <a:ext cx="962980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How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many zebras can</a:t>
            </a:r>
          </a:p>
          <a:p>
            <a:pPr algn="ctr">
              <a:lnSpc>
                <a:spcPct val="150000"/>
              </a:lnSpc>
            </a:pP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you see?</a:t>
            </a:r>
          </a:p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Can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they jump?</a:t>
            </a:r>
            <a:endParaRPr lang="en-GB" sz="4400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20933" y="2643536"/>
            <a:ext cx="3379412" cy="368484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536" y="4003007"/>
            <a:ext cx="823041" cy="82304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495" y="4046289"/>
            <a:ext cx="823041" cy="82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7280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FFC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200000"/>
              </a:lnSpc>
            </a:pPr>
            <a:endParaRPr lang="en-GB" sz="4400" dirty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587016" y="122535"/>
            <a:ext cx="1017971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2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Yellow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D49B0E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767" y="3627234"/>
            <a:ext cx="5974419" cy="208107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-84222" y="1485456"/>
            <a:ext cx="1252077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How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many elephants can you </a:t>
            </a: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see?</a:t>
            </a:r>
          </a:p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Can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they talk?</a:t>
            </a:r>
            <a:endParaRPr lang="en-GB" sz="4400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457" y="749502"/>
            <a:ext cx="823041" cy="82304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199" y="842710"/>
            <a:ext cx="823041" cy="82304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345" y="842710"/>
            <a:ext cx="823041" cy="82304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735" y="823362"/>
            <a:ext cx="823041" cy="82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74475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FFC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endParaRPr lang="en-GB" sz="4400" u="sng" dirty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587016" y="122535"/>
            <a:ext cx="1017971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3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Yellow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D49B0E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386" y="902876"/>
            <a:ext cx="823041" cy="8230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487" y="553422"/>
            <a:ext cx="823041" cy="8230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856" y="902877"/>
            <a:ext cx="823041" cy="8230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106" y="1751191"/>
            <a:ext cx="823041" cy="8230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118" y="1385402"/>
            <a:ext cx="1790634" cy="167633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84222" y="2919116"/>
            <a:ext cx="1252077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How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many lions can you </a:t>
            </a: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see?</a:t>
            </a:r>
          </a:p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Can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they run?</a:t>
            </a:r>
            <a:endParaRPr lang="en-GB" sz="4400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78727" y="1432831"/>
            <a:ext cx="1790634" cy="16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0369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FFC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200000"/>
              </a:lnSpc>
            </a:pPr>
            <a:endParaRPr lang="en-GB" sz="4000" dirty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587016" y="122535"/>
            <a:ext cx="1017971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4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Yellow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D49B0E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709" y="5789189"/>
            <a:ext cx="823041" cy="8230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115" y="5775335"/>
            <a:ext cx="823041" cy="8230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503" y="5746301"/>
            <a:ext cx="823041" cy="8230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250" y="5748637"/>
            <a:ext cx="823041" cy="82304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84222" y="1128498"/>
            <a:ext cx="1252077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How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many tigers can you </a:t>
            </a: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see?</a:t>
            </a:r>
          </a:p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Can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it climb?</a:t>
            </a:r>
            <a:endParaRPr lang="en-GB" sz="4400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2367">
            <a:off x="1587279" y="3643649"/>
            <a:ext cx="2978710" cy="264704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03847" y="2190327"/>
            <a:ext cx="1397717" cy="29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62707"/>
      </p:ext>
    </p:extLst>
  </p:cSld>
  <p:clrMapOvr>
    <a:masterClrMapping/>
  </p:clrMapOvr>
  <p:transition>
    <p:circl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0070C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GB" sz="4000" dirty="0" smtClean="0">
                <a:solidFill>
                  <a:schemeClr val="tx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How many giraffes can you see?</a:t>
            </a:r>
            <a:endParaRPr lang="en-GB" sz="4000" u="sng" dirty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they swim?</a:t>
            </a:r>
            <a:endParaRPr lang="en-GB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721540" y="122535"/>
            <a:ext cx="74892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1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Blue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2B549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18" y="941747"/>
            <a:ext cx="823041" cy="8230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38" y="982493"/>
            <a:ext cx="823041" cy="8230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729" y="1203447"/>
            <a:ext cx="823041" cy="8230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459" y="1394014"/>
            <a:ext cx="823041" cy="8230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401" y="1203447"/>
            <a:ext cx="823041" cy="8230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442" y="1549031"/>
            <a:ext cx="823041" cy="8230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09" y="2324500"/>
            <a:ext cx="3134740" cy="423548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09651" y="2217055"/>
            <a:ext cx="3134740" cy="423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6515"/>
      </p:ext>
    </p:extLst>
  </p:cSld>
  <p:clrMapOvr>
    <a:masterClrMapping/>
  </p:clrMapOvr>
  <p:transition>
    <p:circl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0070C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200000"/>
              </a:lnSpc>
            </a:pPr>
            <a:endParaRPr lang="en-GB" sz="4000" u="sng" dirty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721539" y="122535"/>
            <a:ext cx="74892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2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Blue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2B549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386" y="902876"/>
            <a:ext cx="823041" cy="82304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637" y="1385402"/>
            <a:ext cx="823041" cy="82304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856" y="902877"/>
            <a:ext cx="823041" cy="82304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106" y="1751191"/>
            <a:ext cx="823041" cy="82304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126" y="3880046"/>
            <a:ext cx="2451265" cy="217833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52609" y="3880046"/>
            <a:ext cx="2451265" cy="217833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175856" y="2308817"/>
            <a:ext cx="77444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How many tigers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can </a:t>
            </a: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you see?</a:t>
            </a:r>
          </a:p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Can they fly?</a:t>
            </a:r>
          </a:p>
        </p:txBody>
      </p:sp>
    </p:spTree>
    <p:extLst>
      <p:ext uri="{BB962C8B-B14F-4D97-AF65-F5344CB8AC3E}">
        <p14:creationId xmlns:p14="http://schemas.microsoft.com/office/powerpoint/2010/main" val="759247967"/>
      </p:ext>
    </p:extLst>
  </p:cSld>
  <p:clrMapOvr>
    <a:masterClrMapping/>
  </p:clrMapOvr>
  <p:transition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0070C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endParaRPr lang="en-GB" sz="4400" u="sng" dirty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721539" y="122535"/>
            <a:ext cx="74892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3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Blue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2B549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375" y="3116407"/>
            <a:ext cx="4181315" cy="284159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361262" y="1166161"/>
            <a:ext cx="962980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How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many elephants can </a:t>
            </a: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you see?</a:t>
            </a:r>
          </a:p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Can they fly?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414" y="4318276"/>
            <a:ext cx="823041" cy="82304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665" y="4800802"/>
            <a:ext cx="823041" cy="82304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884" y="4318277"/>
            <a:ext cx="823041" cy="82304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134" y="5166591"/>
            <a:ext cx="823041" cy="82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6308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0070C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200000"/>
              </a:lnSpc>
            </a:pPr>
            <a:endParaRPr lang="en-GB" sz="4000" u="sng" dirty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721539" y="122535"/>
            <a:ext cx="74892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4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Blue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2B549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386" y="3162686"/>
            <a:ext cx="823041" cy="8230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387" y="1796922"/>
            <a:ext cx="823041" cy="8230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386" y="4726210"/>
            <a:ext cx="823041" cy="82304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655" y="2471262"/>
            <a:ext cx="3379412" cy="368484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361262" y="806594"/>
            <a:ext cx="962980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How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many zebras can</a:t>
            </a:r>
          </a:p>
          <a:p>
            <a:pPr algn="ctr">
              <a:lnSpc>
                <a:spcPct val="150000"/>
              </a:lnSpc>
            </a:pP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you see?</a:t>
            </a:r>
          </a:p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Can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it climb?</a:t>
            </a:r>
            <a:endParaRPr lang="en-GB" sz="4400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80790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762897" y="122535"/>
            <a:ext cx="666209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1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Red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C25C17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88" y="5646855"/>
            <a:ext cx="823041" cy="8230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571" y="5501647"/>
            <a:ext cx="823041" cy="82304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400" b="75200" l="8000" r="90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88" t="12340" r="7967" b="48457"/>
          <a:stretch/>
        </p:blipFill>
        <p:spPr>
          <a:xfrm>
            <a:off x="4005969" y="3799032"/>
            <a:ext cx="4180061" cy="199972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180958" y="822010"/>
            <a:ext cx="962980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How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many monkeys can</a:t>
            </a:r>
          </a:p>
          <a:p>
            <a:pPr algn="ctr">
              <a:lnSpc>
                <a:spcPct val="150000"/>
              </a:lnSpc>
            </a:pP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you see?</a:t>
            </a:r>
          </a:p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Can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it climb?</a:t>
            </a:r>
            <a:endParaRPr lang="en-GB" sz="4400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64585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200000"/>
              </a:lnSpc>
            </a:pPr>
            <a:endParaRPr lang="en-GB" sz="4400" u="sng" dirty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762897" y="122535"/>
            <a:ext cx="666208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2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Red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C25C17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560" y="4007552"/>
            <a:ext cx="823041" cy="8230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337" y="4238630"/>
            <a:ext cx="823041" cy="82304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009" y="4505527"/>
            <a:ext cx="2033959" cy="20928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08599" y="4505527"/>
            <a:ext cx="2033959" cy="209284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363337" y="1180539"/>
            <a:ext cx="962980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How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many penguins can</a:t>
            </a:r>
          </a:p>
          <a:p>
            <a:pPr algn="ctr">
              <a:lnSpc>
                <a:spcPct val="150000"/>
              </a:lnSpc>
            </a:pP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you see?</a:t>
            </a:r>
          </a:p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Can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they fly?</a:t>
            </a:r>
            <a:endParaRPr lang="en-GB" sz="4400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943307"/>
      </p:ext>
    </p:extLst>
  </p:cSld>
  <p:clrMapOvr>
    <a:masterClrMapping/>
  </p:clrMapOvr>
  <p:transition>
    <p:circl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endParaRPr lang="en-GB" sz="4400" u="sng" dirty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762897" y="122535"/>
            <a:ext cx="666208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3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Red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C25C17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560" y="4007552"/>
            <a:ext cx="823041" cy="8230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337" y="4238630"/>
            <a:ext cx="823041" cy="82304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369066" y="2437891"/>
            <a:ext cx="962980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How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many parrots can</a:t>
            </a:r>
          </a:p>
          <a:p>
            <a:pPr algn="ctr">
              <a:lnSpc>
                <a:spcPct val="150000"/>
              </a:lnSpc>
            </a:pP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you see?</a:t>
            </a:r>
          </a:p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Can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they fly?</a:t>
            </a:r>
            <a:endParaRPr lang="en-GB" sz="4400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815" y="436355"/>
            <a:ext cx="2106788" cy="262201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14202" y="396515"/>
            <a:ext cx="2106788" cy="26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342974"/>
      </p:ext>
    </p:extLst>
  </p:cSld>
  <p:clrMapOvr>
    <a:masterClrMapping/>
  </p:clrMapOvr>
  <p:transition>
    <p:circl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Question Box">
            <a:hlinkClick r:id="rId2" action="ppaction://hlinksldjump"/>
          </p:cNvPr>
          <p:cNvSpPr/>
          <p:nvPr/>
        </p:nvSpPr>
        <p:spPr>
          <a:xfrm>
            <a:off x="696000" y="0"/>
            <a:ext cx="10800000" cy="6858000"/>
          </a:xfrm>
          <a:custGeom>
            <a:avLst/>
            <a:gdLst>
              <a:gd name="connsiteX0" fmla="*/ 1228459 w 10800000"/>
              <a:gd name="connsiteY0" fmla="*/ 0 h 6858000"/>
              <a:gd name="connsiteX1" fmla="*/ 9571541 w 10800000"/>
              <a:gd name="connsiteY1" fmla="*/ 0 h 6858000"/>
              <a:gd name="connsiteX2" fmla="*/ 9727211 w 10800000"/>
              <a:gd name="connsiteY2" fmla="*/ 198094 h 6858000"/>
              <a:gd name="connsiteX3" fmla="*/ 10800000 w 10800000"/>
              <a:gd name="connsiteY3" fmla="*/ 3429000 h 6858000"/>
              <a:gd name="connsiteX4" fmla="*/ 9727211 w 10800000"/>
              <a:gd name="connsiteY4" fmla="*/ 6659906 h 6858000"/>
              <a:gd name="connsiteX5" fmla="*/ 9571541 w 10800000"/>
              <a:gd name="connsiteY5" fmla="*/ 6858000 h 6858000"/>
              <a:gd name="connsiteX6" fmla="*/ 1228459 w 10800000"/>
              <a:gd name="connsiteY6" fmla="*/ 6858000 h 6858000"/>
              <a:gd name="connsiteX7" fmla="*/ 1072789 w 10800000"/>
              <a:gd name="connsiteY7" fmla="*/ 6659906 h 6858000"/>
              <a:gd name="connsiteX8" fmla="*/ 0 w 10800000"/>
              <a:gd name="connsiteY8" fmla="*/ 3429000 h 6858000"/>
              <a:gd name="connsiteX9" fmla="*/ 1072789 w 10800000"/>
              <a:gd name="connsiteY9" fmla="*/ 198094 h 6858000"/>
              <a:gd name="connsiteX10" fmla="*/ 1228459 w 10800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0000" h="6858000">
                <a:moveTo>
                  <a:pt x="1228459" y="0"/>
                </a:moveTo>
                <a:lnTo>
                  <a:pt x="9571541" y="0"/>
                </a:lnTo>
                <a:lnTo>
                  <a:pt x="9727211" y="198094"/>
                </a:lnTo>
                <a:cubicBezTo>
                  <a:pt x="10400991" y="1099044"/>
                  <a:pt x="10800000" y="2217425"/>
                  <a:pt x="10800000" y="3429000"/>
                </a:cubicBezTo>
                <a:cubicBezTo>
                  <a:pt x="10800000" y="4640575"/>
                  <a:pt x="10400991" y="5758956"/>
                  <a:pt x="9727211" y="6659906"/>
                </a:cubicBezTo>
                <a:lnTo>
                  <a:pt x="9571541" y="6858000"/>
                </a:lnTo>
                <a:lnTo>
                  <a:pt x="1228459" y="6858000"/>
                </a:lnTo>
                <a:lnTo>
                  <a:pt x="1072789" y="6659906"/>
                </a:lnTo>
                <a:cubicBezTo>
                  <a:pt x="399009" y="5758956"/>
                  <a:pt x="0" y="4640575"/>
                  <a:pt x="0" y="3429000"/>
                </a:cubicBezTo>
                <a:cubicBezTo>
                  <a:pt x="0" y="2217425"/>
                  <a:pt x="399009" y="1099044"/>
                  <a:pt x="1072789" y="198094"/>
                </a:cubicBezTo>
                <a:lnTo>
                  <a:pt x="1228459" y="0"/>
                </a:lnTo>
                <a:close/>
              </a:path>
            </a:pathLst>
          </a:cu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200000"/>
              </a:lnSpc>
            </a:pPr>
            <a:endParaRPr lang="en-GB" sz="4400" u="sng" dirty="0">
              <a:solidFill>
                <a:schemeClr val="tx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 Number"/>
          <p:cNvSpPr/>
          <p:nvPr/>
        </p:nvSpPr>
        <p:spPr>
          <a:xfrm>
            <a:off x="5762897" y="122535"/>
            <a:ext cx="666208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4</a:t>
            </a:r>
          </a:p>
          <a:p>
            <a:pPr algn="ctr"/>
            <a:r>
              <a:rPr lang="en-GB" dirty="0">
                <a:latin typeface="Arial Black" panose="020B0A04020102020204" pitchFamily="34" charset="0"/>
              </a:rPr>
              <a:t>Red</a:t>
            </a:r>
            <a:endParaRPr lang="en-GB" sz="1200" dirty="0">
              <a:latin typeface="Arial Black" panose="020B0A04020102020204" pitchFamily="34" charset="0"/>
            </a:endParaRPr>
          </a:p>
        </p:txBody>
      </p:sp>
      <p:sp>
        <p:nvSpPr>
          <p:cNvPr id="22" name="Back Button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5376000" y="6058376"/>
            <a:ext cx="1440000" cy="540000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Black" panose="020B0A04020102020204" pitchFamily="34" charset="0"/>
              </a:rPr>
              <a:t>BACK</a:t>
            </a:r>
          </a:p>
        </p:txBody>
      </p:sp>
      <p:grpSp>
        <p:nvGrpSpPr>
          <p:cNvPr id="5" name="Tekhnologic Logo"/>
          <p:cNvGrpSpPr/>
          <p:nvPr/>
        </p:nvGrpSpPr>
        <p:grpSpPr>
          <a:xfrm>
            <a:off x="5685616" y="6678000"/>
            <a:ext cx="820768" cy="180000"/>
            <a:chOff x="5464435" y="6630924"/>
            <a:chExt cx="820768" cy="180000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7" name="Text"/>
            <p:cNvSpPr/>
            <p:nvPr/>
          </p:nvSpPr>
          <p:spPr>
            <a:xfrm>
              <a:off x="5624766" y="6651674"/>
              <a:ext cx="660437" cy="1384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900" b="0" cap="none" spc="0" dirty="0">
                  <a:ln w="0"/>
                  <a:solidFill>
                    <a:srgbClr val="C25C17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52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154" y="2785598"/>
            <a:ext cx="3618923" cy="361892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23112" y="1222754"/>
            <a:ext cx="1157201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How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many hippos can </a:t>
            </a: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you see?</a:t>
            </a:r>
          </a:p>
          <a:p>
            <a:pPr algn="ctr">
              <a:lnSpc>
                <a:spcPct val="150000"/>
              </a:lnSpc>
            </a:pPr>
            <a:r>
              <a:rPr lang="en-GB" sz="4400" dirty="0">
                <a:latin typeface="Arial Rounded MT Bold" panose="020F0704030504030204" pitchFamily="34" charset="0"/>
                <a:cs typeface="Arial" panose="020B0604020202020204" pitchFamily="34" charset="0"/>
              </a:rPr>
              <a:t>Can </a:t>
            </a:r>
            <a:r>
              <a:rPr lang="en-GB" sz="4400" dirty="0" smtClean="0">
                <a:latin typeface="Arial Rounded MT Bold" panose="020F0704030504030204" pitchFamily="34" charset="0"/>
                <a:cs typeface="Arial" panose="020B0604020202020204" pitchFamily="34" charset="0"/>
              </a:rPr>
              <a:t>it jump?</a:t>
            </a:r>
            <a:endParaRPr lang="en-GB" sz="4400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535383"/>
      </p:ext>
    </p:extLst>
  </p:cSld>
  <p:clrMapOvr>
    <a:masterClrMapping/>
  </p:clrMapOvr>
  <p:transition>
    <p:circl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280</Words>
  <Application>Microsoft Office PowerPoint</Application>
  <PresentationFormat>Widescreen</PresentationFormat>
  <Paragraphs>135</Paragraphs>
  <Slides>17</Slides>
  <Notes>0</Notes>
  <HiddenSlides>16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Arial Rounded MT Bold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tekhnologic</dc:creator>
  <cp:lastModifiedBy>Muxi</cp:lastModifiedBy>
  <cp:revision>20</cp:revision>
  <dcterms:created xsi:type="dcterms:W3CDTF">2017-05-24T00:02:19Z</dcterms:created>
  <dcterms:modified xsi:type="dcterms:W3CDTF">2020-04-15T05:35:24Z</dcterms:modified>
</cp:coreProperties>
</file>