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CFD3"/>
    <a:srgbClr val="060B37"/>
    <a:srgbClr val="202672"/>
    <a:srgbClr val="A6D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50309-E2C2-4913-834F-50A7B0DF6985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55BBD-456B-4C6B-B750-F39516C3FF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811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855BBD-456B-4C6B-B750-F39516C3FF1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72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08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17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36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20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75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36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36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23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46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524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157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593A4-9D0A-4735-AB43-9B4306B72A6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39657-6C51-466E-BBB0-FB7E693F14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66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05238">
            <a:off x="3891012" y="-551509"/>
            <a:ext cx="10058400" cy="6522032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3478491" y="141402"/>
            <a:ext cx="5571243" cy="5279009"/>
            <a:chOff x="3478491" y="141402"/>
            <a:chExt cx="5571243" cy="5279009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5" name="椭圆 4"/>
            <p:cNvSpPr/>
            <p:nvPr/>
          </p:nvSpPr>
          <p:spPr>
            <a:xfrm>
              <a:off x="3478491" y="141402"/>
              <a:ext cx="5571243" cy="5279009"/>
            </a:xfrm>
            <a:prstGeom prst="ellipse">
              <a:avLst/>
            </a:prstGeom>
            <a:blipFill dpi="0" rotWithShape="1">
              <a:blip r:embed="rId5">
                <a:alphaModFix amt="83000"/>
              </a:blip>
              <a:srcRect/>
              <a:stretch>
                <a:fillRect l="-30000"/>
              </a:stretch>
            </a:blipFill>
            <a:ln>
              <a:solidFill>
                <a:schemeClr val="bg1"/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08428" y="2457740"/>
              <a:ext cx="1055804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hom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 rot="19745223">
              <a:off x="4149641" y="3362441"/>
              <a:ext cx="1014217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stov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2862367">
              <a:off x="4650759" y="1153534"/>
              <a:ext cx="943941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cub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 rot="1410121">
              <a:off x="4067061" y="1702055"/>
              <a:ext cx="1055804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thos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 rot="18579499">
              <a:off x="4438097" y="3996469"/>
              <a:ext cx="1207357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smok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 rot="16814031">
              <a:off x="5491958" y="4221742"/>
              <a:ext cx="890590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nos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rot="4096335">
              <a:off x="5241173" y="720562"/>
              <a:ext cx="904375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hop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 rot="5630379">
              <a:off x="5942706" y="591995"/>
              <a:ext cx="1014217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glob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rot="6709328">
              <a:off x="6704481" y="935265"/>
              <a:ext cx="624748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us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rot="8038268">
              <a:off x="7110427" y="1172085"/>
              <a:ext cx="1014217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thes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 rot="9315194">
              <a:off x="7492505" y="1723257"/>
              <a:ext cx="800255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vot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 rot="10800000">
              <a:off x="7656351" y="2466044"/>
              <a:ext cx="933694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fum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rot="12063379">
              <a:off x="7559633" y="3143270"/>
              <a:ext cx="944073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hug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 rot="13156095">
              <a:off x="7175254" y="3710959"/>
              <a:ext cx="761337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err="1">
                  <a:solidFill>
                    <a:schemeClr val="bg1"/>
                  </a:solidFill>
                </a:rPr>
                <a:t>jok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 rot="15213084">
              <a:off x="6281025" y="4248583"/>
              <a:ext cx="867583" cy="646331"/>
            </a:xfrm>
            <a:prstGeom prst="rect">
              <a:avLst/>
            </a:prstGeom>
            <a:solidFill>
              <a:srgbClr val="202672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con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744333" y="1960161"/>
            <a:ext cx="2342660" cy="1641488"/>
            <a:chOff x="4744333" y="1960161"/>
            <a:chExt cx="2342660" cy="1641488"/>
          </a:xfrm>
        </p:grpSpPr>
        <p:sp>
          <p:nvSpPr>
            <p:cNvPr id="23" name="椭圆 22"/>
            <p:cNvSpPr/>
            <p:nvPr/>
          </p:nvSpPr>
          <p:spPr>
            <a:xfrm>
              <a:off x="5452415" y="1960161"/>
              <a:ext cx="1634578" cy="1641488"/>
            </a:xfrm>
            <a:prstGeom prst="ellipse">
              <a:avLst/>
            </a:prstGeom>
            <a:solidFill>
              <a:srgbClr val="060B37"/>
            </a:solidFill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左箭头 23"/>
            <p:cNvSpPr/>
            <p:nvPr/>
          </p:nvSpPr>
          <p:spPr>
            <a:xfrm>
              <a:off x="5002934" y="2696065"/>
              <a:ext cx="1266573" cy="245097"/>
            </a:xfrm>
            <a:prstGeom prst="leftArrow">
              <a:avLst/>
            </a:prstGeom>
            <a:solidFill>
              <a:srgbClr val="5ACFD3"/>
            </a:solidFill>
            <a:ln>
              <a:noFill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五角星 24"/>
            <p:cNvSpPr/>
            <p:nvPr/>
          </p:nvSpPr>
          <p:spPr>
            <a:xfrm>
              <a:off x="4744333" y="2425693"/>
              <a:ext cx="638428" cy="567629"/>
            </a:xfrm>
            <a:prstGeom prst="star5">
              <a:avLst>
                <a:gd name="adj" fmla="val 26178"/>
                <a:gd name="hf" fmla="val 105146"/>
                <a:gd name="vf" fmla="val 110557"/>
              </a:avLst>
            </a:prstGeom>
            <a:solidFill>
              <a:srgbClr val="5ACFD3"/>
            </a:solidFill>
            <a:ln>
              <a:noFill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dirty="0"/>
                <a:t>e</a:t>
              </a:r>
              <a:endParaRPr lang="zh-CN" altLang="en-US" sz="4000" dirty="0"/>
            </a:p>
          </p:txBody>
        </p:sp>
        <p:sp>
          <p:nvSpPr>
            <p:cNvPr id="26" name="椭圆 25"/>
            <p:cNvSpPr/>
            <p:nvPr/>
          </p:nvSpPr>
          <p:spPr>
            <a:xfrm>
              <a:off x="6085248" y="2657929"/>
              <a:ext cx="313534" cy="302087"/>
            </a:xfrm>
            <a:prstGeom prst="ellipse">
              <a:avLst/>
            </a:prstGeom>
            <a:solidFill>
              <a:srgbClr val="5ACFD3"/>
            </a:solidFill>
            <a:effectLst>
              <a:glow rad="139700">
                <a:schemeClr val="accent5">
                  <a:satMod val="175000"/>
                  <a:alpha val="40000"/>
                </a:schemeClr>
              </a:glo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570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600000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100000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4800000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2920000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1100000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240000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180000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260000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940000">
                                      <p:cBhvr>
                                        <p:cTn id="5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240000">
                                      <p:cBhvr>
                                        <p:cTn id="5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0520000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17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ZHX</dc:creator>
  <cp:lastModifiedBy>Marija</cp:lastModifiedBy>
  <cp:revision>10</cp:revision>
  <dcterms:created xsi:type="dcterms:W3CDTF">2017-01-12T06:05:54Z</dcterms:created>
  <dcterms:modified xsi:type="dcterms:W3CDTF">2020-03-17T18:43:22Z</dcterms:modified>
</cp:coreProperties>
</file>