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7A3F5"/>
    <a:srgbClr val="80E5AD"/>
    <a:srgbClr val="6FC797"/>
    <a:srgbClr val="57A8FA"/>
    <a:srgbClr val="FAAF59"/>
    <a:srgbClr val="E16363"/>
    <a:srgbClr val="203A44"/>
    <a:srgbClr val="843C0C"/>
    <a:srgbClr val="6A452C"/>
    <a:srgbClr val="6FC7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90" d="100"/>
          <a:sy n="90" d="100"/>
        </p:scale>
        <p:origin x="828" y="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8C935-4311-4536-A8E1-AE75EE3AD1A2}" type="datetimeFigureOut">
              <a:rPr lang="zh-CN" altLang="en-US" smtClean="0"/>
              <a:t>2018/1/11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DAE5C-9420-43AF-82E4-E5C329579E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7847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8C935-4311-4536-A8E1-AE75EE3AD1A2}" type="datetimeFigureOut">
              <a:rPr lang="zh-CN" altLang="en-US" smtClean="0"/>
              <a:t>2018/1/11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DAE5C-9420-43AF-82E4-E5C329579E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63293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8C935-4311-4536-A8E1-AE75EE3AD1A2}" type="datetimeFigureOut">
              <a:rPr lang="zh-CN" altLang="en-US" smtClean="0"/>
              <a:t>2018/1/11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DAE5C-9420-43AF-82E4-E5C329579E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9526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8C935-4311-4536-A8E1-AE75EE3AD1A2}" type="datetimeFigureOut">
              <a:rPr lang="zh-CN" altLang="en-US" smtClean="0"/>
              <a:t>2018/1/11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DAE5C-9420-43AF-82E4-E5C329579E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60629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8C935-4311-4536-A8E1-AE75EE3AD1A2}" type="datetimeFigureOut">
              <a:rPr lang="zh-CN" altLang="en-US" smtClean="0"/>
              <a:t>2018/1/11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DAE5C-9420-43AF-82E4-E5C329579E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7795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8C935-4311-4536-A8E1-AE75EE3AD1A2}" type="datetimeFigureOut">
              <a:rPr lang="zh-CN" altLang="en-US" smtClean="0"/>
              <a:t>2018/1/11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DAE5C-9420-43AF-82E4-E5C329579E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975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8C935-4311-4536-A8E1-AE75EE3AD1A2}" type="datetimeFigureOut">
              <a:rPr lang="zh-CN" altLang="en-US" smtClean="0"/>
              <a:t>2018/1/11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DAE5C-9420-43AF-82E4-E5C329579E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58265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8C935-4311-4536-A8E1-AE75EE3AD1A2}" type="datetimeFigureOut">
              <a:rPr lang="zh-CN" altLang="en-US" smtClean="0"/>
              <a:t>2018/1/11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DAE5C-9420-43AF-82E4-E5C329579E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98393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8C935-4311-4536-A8E1-AE75EE3AD1A2}" type="datetimeFigureOut">
              <a:rPr lang="zh-CN" altLang="en-US" smtClean="0"/>
              <a:t>2018/1/11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DAE5C-9420-43AF-82E4-E5C329579E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80702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8C935-4311-4536-A8E1-AE75EE3AD1A2}" type="datetimeFigureOut">
              <a:rPr lang="zh-CN" altLang="en-US" smtClean="0"/>
              <a:t>2018/1/11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DAE5C-9420-43AF-82E4-E5C329579E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59663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8C935-4311-4536-A8E1-AE75EE3AD1A2}" type="datetimeFigureOut">
              <a:rPr lang="zh-CN" altLang="en-US" smtClean="0"/>
              <a:t>2018/1/11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DAE5C-9420-43AF-82E4-E5C329579E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3632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68C935-4311-4536-A8E1-AE75EE3AD1A2}" type="datetimeFigureOut">
              <a:rPr lang="zh-CN" altLang="en-US" smtClean="0"/>
              <a:t>2018/1/11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6DAE5C-9420-43AF-82E4-E5C329579E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841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FC7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g.zcool.cn/community/01e21e586b5e2ba8012060c89c605d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1164343" y="777141"/>
            <a:ext cx="5627461" cy="4220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84" t="22401" r="33596" b="6616"/>
          <a:stretch/>
        </p:blipFill>
        <p:spPr>
          <a:xfrm>
            <a:off x="145301" y="1721324"/>
            <a:ext cx="2398323" cy="2995749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2707688" y="4722920"/>
            <a:ext cx="6960095" cy="904112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-348343" y="4511041"/>
            <a:ext cx="3300549" cy="2899954"/>
            <a:chOff x="-348343" y="4511041"/>
            <a:chExt cx="3300549" cy="2899954"/>
          </a:xfrm>
        </p:grpSpPr>
        <p:sp>
          <p:nvSpPr>
            <p:cNvPr id="2" name="圆角矩形 1"/>
            <p:cNvSpPr/>
            <p:nvPr/>
          </p:nvSpPr>
          <p:spPr>
            <a:xfrm>
              <a:off x="-348343" y="4511041"/>
              <a:ext cx="3300549" cy="2899954"/>
            </a:xfrm>
            <a:prstGeom prst="roundRect">
              <a:avLst>
                <a:gd name="adj" fmla="val 8859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圆角矩形 4"/>
            <p:cNvSpPr/>
            <p:nvPr/>
          </p:nvSpPr>
          <p:spPr>
            <a:xfrm>
              <a:off x="-348343" y="4511041"/>
              <a:ext cx="3300549" cy="914399"/>
            </a:xfrm>
            <a:prstGeom prst="roundRect">
              <a:avLst>
                <a:gd name="adj" fmla="val 26954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圆角矩形 5"/>
            <p:cNvSpPr/>
            <p:nvPr/>
          </p:nvSpPr>
          <p:spPr>
            <a:xfrm>
              <a:off x="-348343" y="5169833"/>
              <a:ext cx="3300549" cy="914399"/>
            </a:xfrm>
            <a:prstGeom prst="roundRect">
              <a:avLst>
                <a:gd name="adj" fmla="val 0"/>
              </a:avLst>
            </a:prstGeom>
            <a:solidFill>
              <a:srgbClr val="843C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9400902" y="4511041"/>
            <a:ext cx="3300549" cy="2899954"/>
            <a:chOff x="9400902" y="4511041"/>
            <a:chExt cx="3300549" cy="2899954"/>
          </a:xfrm>
        </p:grpSpPr>
        <p:sp>
          <p:nvSpPr>
            <p:cNvPr id="7" name="圆角矩形 6"/>
            <p:cNvSpPr/>
            <p:nvPr/>
          </p:nvSpPr>
          <p:spPr>
            <a:xfrm>
              <a:off x="9400902" y="4511041"/>
              <a:ext cx="3300549" cy="2899954"/>
            </a:xfrm>
            <a:prstGeom prst="roundRect">
              <a:avLst>
                <a:gd name="adj" fmla="val 8859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圆角矩形 7"/>
            <p:cNvSpPr/>
            <p:nvPr/>
          </p:nvSpPr>
          <p:spPr>
            <a:xfrm>
              <a:off x="9400902" y="4511041"/>
              <a:ext cx="3300549" cy="914399"/>
            </a:xfrm>
            <a:prstGeom prst="roundRect">
              <a:avLst>
                <a:gd name="adj" fmla="val 26954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圆角矩形 8"/>
            <p:cNvSpPr/>
            <p:nvPr/>
          </p:nvSpPr>
          <p:spPr>
            <a:xfrm>
              <a:off x="9400902" y="5169833"/>
              <a:ext cx="3300549" cy="914399"/>
            </a:xfrm>
            <a:prstGeom prst="roundRect">
              <a:avLst>
                <a:gd name="adj" fmla="val 0"/>
              </a:avLst>
            </a:prstGeom>
            <a:solidFill>
              <a:srgbClr val="843C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2695182" y="515162"/>
            <a:ext cx="1611906" cy="950978"/>
            <a:chOff x="2773768" y="960239"/>
            <a:chExt cx="1611906" cy="950978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73768" y="960239"/>
              <a:ext cx="1611906" cy="950978"/>
            </a:xfrm>
            <a:prstGeom prst="rect">
              <a:avLst/>
            </a:prstGeom>
          </p:spPr>
        </p:pic>
        <p:sp>
          <p:nvSpPr>
            <p:cNvPr id="19" name="文本框 18"/>
            <p:cNvSpPr txBox="1"/>
            <p:nvPr/>
          </p:nvSpPr>
          <p:spPr>
            <a:xfrm>
              <a:off x="3035866" y="1072374"/>
              <a:ext cx="11232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 smtClean="0">
                  <a:solidFill>
                    <a:schemeClr val="bg1"/>
                  </a:solidFill>
                </a:rPr>
                <a:t>cape</a:t>
              </a:r>
              <a:endParaRPr lang="zh-CN" altLang="en-US" sz="3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078638" y="1449566"/>
            <a:ext cx="1611906" cy="950978"/>
            <a:chOff x="2773768" y="960239"/>
            <a:chExt cx="1611906" cy="950978"/>
          </a:xfrm>
        </p:grpSpPr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73768" y="960239"/>
              <a:ext cx="1611906" cy="950978"/>
            </a:xfrm>
            <a:prstGeom prst="rect">
              <a:avLst/>
            </a:prstGeom>
          </p:spPr>
        </p:pic>
        <p:sp>
          <p:nvSpPr>
            <p:cNvPr id="24" name="文本框 23"/>
            <p:cNvSpPr txBox="1"/>
            <p:nvPr/>
          </p:nvSpPr>
          <p:spPr>
            <a:xfrm>
              <a:off x="3062500" y="1072374"/>
              <a:ext cx="11232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 smtClean="0">
                  <a:solidFill>
                    <a:schemeClr val="bg1"/>
                  </a:solidFill>
                </a:rPr>
                <a:t>base</a:t>
              </a:r>
              <a:endParaRPr lang="zh-CN" altLang="en-US" sz="3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7472315" y="710976"/>
            <a:ext cx="1611906" cy="950978"/>
            <a:chOff x="2773768" y="960239"/>
            <a:chExt cx="1611906" cy="950978"/>
          </a:xfrm>
        </p:grpSpPr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73768" y="960239"/>
              <a:ext cx="1611906" cy="950978"/>
            </a:xfrm>
            <a:prstGeom prst="rect">
              <a:avLst/>
            </a:prstGeom>
          </p:spPr>
        </p:pic>
        <p:sp>
          <p:nvSpPr>
            <p:cNvPr id="27" name="文本框 26"/>
            <p:cNvSpPr txBox="1"/>
            <p:nvPr/>
          </p:nvSpPr>
          <p:spPr>
            <a:xfrm>
              <a:off x="2973721" y="1072374"/>
              <a:ext cx="121905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 smtClean="0">
                  <a:solidFill>
                    <a:schemeClr val="bg1"/>
                  </a:solidFill>
                </a:rPr>
                <a:t>make</a:t>
              </a:r>
              <a:endParaRPr lang="zh-CN" altLang="en-US" sz="3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9667783" y="1449566"/>
            <a:ext cx="1611906" cy="950978"/>
            <a:chOff x="2773768" y="960239"/>
            <a:chExt cx="1611906" cy="950978"/>
          </a:xfrm>
        </p:grpSpPr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73768" y="960239"/>
              <a:ext cx="1611906" cy="950978"/>
            </a:xfrm>
            <a:prstGeom prst="rect">
              <a:avLst/>
            </a:prstGeom>
          </p:spPr>
        </p:pic>
        <p:sp>
          <p:nvSpPr>
            <p:cNvPr id="30" name="文本框 29"/>
            <p:cNvSpPr txBox="1"/>
            <p:nvPr/>
          </p:nvSpPr>
          <p:spPr>
            <a:xfrm>
              <a:off x="3133520" y="1072374"/>
              <a:ext cx="98675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 smtClean="0">
                  <a:solidFill>
                    <a:schemeClr val="bg1"/>
                  </a:solidFill>
                </a:rPr>
                <a:t>late</a:t>
              </a:r>
              <a:endParaRPr lang="zh-CN" altLang="en-US" sz="36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25933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5" presetClass="emph" presetSubtype="0" repeatCount="2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" presetID="2" presetClass="entr" presetSubtype="1" fill="hold" nodeType="with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9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10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1" fill="hold" nodeType="with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13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14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1" fill="hold" nodeType="with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17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18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1" fill="hold" nodeType="with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21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22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4" presetID="1" presetClass="exit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26" restart="whenNotActive" fill="hold" evtFilter="cancelBubble" nodeType="interactiveSeq">
                    <p:stCondLst>
                      <p:cond evt="onClick" delay="0">
                        <p:tgtEl>
                          <p:spTgt spid="2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7" fill="hold">
                          <p:stCondLst>
                            <p:cond delay="0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42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6.25E-7 -4.44444E-6 L 0.02135 0.58334 " pathEditMode="relative" rAng="0" ptsTypes="AA">
                                          <p:cBhvr>
                                            <p:cTn id="30" dur="2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068" y="29167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0"/>
                      </p:tgtEl>
                    </p:cond>
                  </p:nextCondLst>
                </p:seq>
                <p:seq concurrent="1" nextAc="seek">
                  <p:cTn id="31" restart="whenNotActive" fill="hold" evtFilter="cancelBubble" nodeType="interactiveSeq">
                    <p:stCondLst>
                      <p:cond evt="onClick" delay="0">
                        <p:tgtEl>
                          <p:spTgt spid="2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2" fill="hold">
                          <p:stCondLst>
                            <p:cond delay="0"/>
                          </p:stCondLst>
                          <p:childTnLst>
                            <p:par>
                              <p:cTn id="3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4" presetID="42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29167E-6 4.44444E-6 L -0.04205 0.44861 " pathEditMode="relative" rAng="0" ptsTypes="AA">
                                          <p:cBhvr>
                                            <p:cTn id="35" dur="2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109" y="2243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2"/>
                      </p:tgtEl>
                    </p:cond>
                  </p:nextCondLst>
                </p:seq>
                <p:seq concurrent="1" nextAc="seek">
                  <p:cTn id="36" restart="whenNotActive" fill="hold" evtFilter="cancelBubble" nodeType="interactiveSeq">
                    <p:stCondLst>
                      <p:cond evt="onClick" delay="0">
                        <p:tgtEl>
                          <p:spTgt spid="2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7" fill="hold">
                          <p:stCondLst>
                            <p:cond delay="0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42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75E-6 3.33333E-6 L -0.10651 0.55602 " pathEditMode="relative" rAng="0" ptsTypes="AA">
                                          <p:cBhvr>
                                            <p:cTn id="40" dur="2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326" y="2780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5"/>
                      </p:tgtEl>
                    </p:cond>
                  </p:nextCondLst>
                </p:seq>
                <p:seq concurrent="1" nextAc="seek">
                  <p:cTn id="41" restart="whenNotActive" fill="hold" evtFilter="cancelBubble" nodeType="interactiveSeq">
                    <p:stCondLst>
                      <p:cond evt="onClick" delay="0">
                        <p:tgtEl>
                          <p:spTgt spid="2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2" fill="hold">
                          <p:stCondLst>
                            <p:cond delay="0"/>
                          </p:stCondLst>
                          <p:childTnLst>
                            <p:par>
                              <p:cTn id="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4" presetID="42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375E-6 4.44444E-6 L -0.15416 0.44861 " pathEditMode="relative" rAng="0" ptsTypes="AA">
                                          <p:cBhvr>
                                            <p:cTn id="45" dur="2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7708" y="2243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8"/>
                      </p:tgtEl>
                    </p:cond>
                  </p:nextCondLst>
                </p:seq>
                <p:seq concurrent="1" nextAc="seek">
                  <p:cTn id="46" restart="whenNotActive" fill="hold" evtFilter="cancelBubble" nodeType="interactiveSeq">
                    <p:stCondLst>
                      <p:cond evt="onClick" delay="0">
                        <p:tgtEl>
                          <p:spTgt spid="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7" fill="hold">
                          <p:stCondLst>
                            <p:cond delay="0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1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1" presetID="2" presetClass="exit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2" dur="4000"/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4000"/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3999"/>
                                              </p:stCondLst>
                                            </p:cTn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3"/>
                      </p:tgtEl>
                    </p:cond>
                  </p:nextCondLst>
                </p:seq>
              </p:childTnLst>
            </p:cTn>
          </p:par>
        </p:tnLst>
        <p:bldLst>
          <p:bldP spid="10" grpId="0" animBg="1"/>
          <p:bldP spid="10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5" presetClass="emph" presetSubtype="0" repeatCount="2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4" presetID="1" presetClass="exit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26" restart="whenNotActive" fill="hold" evtFilter="cancelBubble" nodeType="interactiveSeq">
                    <p:stCondLst>
                      <p:cond evt="onClick" delay="0">
                        <p:tgtEl>
                          <p:spTgt spid="2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7" fill="hold">
                          <p:stCondLst>
                            <p:cond delay="0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42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6.25E-7 -4.44444E-6 L 0.02135 0.58334 " pathEditMode="relative" rAng="0" ptsTypes="AA">
                                          <p:cBhvr>
                                            <p:cTn id="30" dur="2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068" y="29167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0"/>
                      </p:tgtEl>
                    </p:cond>
                  </p:nextCondLst>
                </p:seq>
                <p:seq concurrent="1" nextAc="seek">
                  <p:cTn id="31" restart="whenNotActive" fill="hold" evtFilter="cancelBubble" nodeType="interactiveSeq">
                    <p:stCondLst>
                      <p:cond evt="onClick" delay="0">
                        <p:tgtEl>
                          <p:spTgt spid="2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2" fill="hold">
                          <p:stCondLst>
                            <p:cond delay="0"/>
                          </p:stCondLst>
                          <p:childTnLst>
                            <p:par>
                              <p:cTn id="3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4" presetID="42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29167E-6 4.44444E-6 L -0.04205 0.44861 " pathEditMode="relative" rAng="0" ptsTypes="AA">
                                          <p:cBhvr>
                                            <p:cTn id="35" dur="2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109" y="2243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2"/>
                      </p:tgtEl>
                    </p:cond>
                  </p:nextCondLst>
                </p:seq>
                <p:seq concurrent="1" nextAc="seek">
                  <p:cTn id="36" restart="whenNotActive" fill="hold" evtFilter="cancelBubble" nodeType="interactiveSeq">
                    <p:stCondLst>
                      <p:cond evt="onClick" delay="0">
                        <p:tgtEl>
                          <p:spTgt spid="2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7" fill="hold">
                          <p:stCondLst>
                            <p:cond delay="0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42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75E-6 3.33333E-6 L -0.10651 0.55602 " pathEditMode="relative" rAng="0" ptsTypes="AA">
                                          <p:cBhvr>
                                            <p:cTn id="40" dur="2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326" y="2780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5"/>
                      </p:tgtEl>
                    </p:cond>
                  </p:nextCondLst>
                </p:seq>
                <p:seq concurrent="1" nextAc="seek">
                  <p:cTn id="41" restart="whenNotActive" fill="hold" evtFilter="cancelBubble" nodeType="interactiveSeq">
                    <p:stCondLst>
                      <p:cond evt="onClick" delay="0">
                        <p:tgtEl>
                          <p:spTgt spid="2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2" fill="hold">
                          <p:stCondLst>
                            <p:cond delay="0"/>
                          </p:stCondLst>
                          <p:childTnLst>
                            <p:par>
                              <p:cTn id="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4" presetID="42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375E-6 4.44444E-6 L -0.15416 0.44861 " pathEditMode="relative" rAng="0" ptsTypes="AA">
                                          <p:cBhvr>
                                            <p:cTn id="45" dur="2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7708" y="2243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8"/>
                      </p:tgtEl>
                    </p:cond>
                  </p:nextCondLst>
                </p:seq>
                <p:seq concurrent="1" nextAc="seek">
                  <p:cTn id="46" restart="whenNotActive" fill="hold" evtFilter="cancelBubble" nodeType="interactiveSeq">
                    <p:stCondLst>
                      <p:cond evt="onClick" delay="0">
                        <p:tgtEl>
                          <p:spTgt spid="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7" fill="hold">
                          <p:stCondLst>
                            <p:cond delay="0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1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1" presetID="2" presetClass="exit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2" dur="4000"/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4000"/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3999"/>
                                              </p:stCondLst>
                                            </p:cTn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3"/>
                      </p:tgtEl>
                    </p:cond>
                  </p:nextCondLst>
                </p:seq>
              </p:childTnLst>
            </p:cTn>
          </p:par>
        </p:tnLst>
        <p:bldLst>
          <p:bldP spid="10" grpId="0" animBg="1"/>
          <p:bldP spid="10" grpId="1" animBg="1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63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5b0988e595225.cdn.sohucs.com/images/20170922/831f819c9cff4275b04585238a3e1568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4925" y="2319145"/>
            <a:ext cx="4563675" cy="2572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43" r="23426"/>
          <a:stretch/>
        </p:blipFill>
        <p:spPr>
          <a:xfrm>
            <a:off x="584791" y="2321826"/>
            <a:ext cx="2222204" cy="2572735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2707688" y="4722920"/>
            <a:ext cx="6960095" cy="904112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5625709" y="969530"/>
            <a:ext cx="1611906" cy="950978"/>
            <a:chOff x="2773768" y="960239"/>
            <a:chExt cx="1611906" cy="950978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73768" y="960239"/>
              <a:ext cx="1611906" cy="950978"/>
            </a:xfrm>
            <a:prstGeom prst="rect">
              <a:avLst/>
            </a:prstGeom>
          </p:spPr>
        </p:pic>
        <p:sp>
          <p:nvSpPr>
            <p:cNvPr id="19" name="文本框 18"/>
            <p:cNvSpPr txBox="1"/>
            <p:nvPr/>
          </p:nvSpPr>
          <p:spPr>
            <a:xfrm>
              <a:off x="3035866" y="1072374"/>
              <a:ext cx="11232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 smtClean="0">
                  <a:solidFill>
                    <a:schemeClr val="bg1"/>
                  </a:solidFill>
                </a:rPr>
                <a:t>robe</a:t>
              </a:r>
              <a:endParaRPr lang="zh-CN" altLang="en-US" sz="3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3370583" y="1389433"/>
            <a:ext cx="1611906" cy="950978"/>
            <a:chOff x="2773768" y="960239"/>
            <a:chExt cx="1611906" cy="950978"/>
          </a:xfrm>
        </p:grpSpPr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73768" y="960239"/>
              <a:ext cx="1611906" cy="950978"/>
            </a:xfrm>
            <a:prstGeom prst="rect">
              <a:avLst/>
            </a:prstGeom>
          </p:spPr>
        </p:pic>
        <p:sp>
          <p:nvSpPr>
            <p:cNvPr id="24" name="文本框 23"/>
            <p:cNvSpPr txBox="1"/>
            <p:nvPr/>
          </p:nvSpPr>
          <p:spPr>
            <a:xfrm>
              <a:off x="3062500" y="1072374"/>
              <a:ext cx="11232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 smtClean="0">
                  <a:solidFill>
                    <a:schemeClr val="bg1"/>
                  </a:solidFill>
                </a:rPr>
                <a:t>cone</a:t>
              </a:r>
              <a:endParaRPr lang="zh-CN" altLang="en-US" sz="3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7592602" y="1389433"/>
            <a:ext cx="1611906" cy="950978"/>
            <a:chOff x="2773768" y="960239"/>
            <a:chExt cx="1611906" cy="950978"/>
          </a:xfrm>
        </p:grpSpPr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73768" y="960239"/>
              <a:ext cx="1611906" cy="950978"/>
            </a:xfrm>
            <a:prstGeom prst="rect">
              <a:avLst/>
            </a:prstGeom>
          </p:spPr>
        </p:pic>
        <p:sp>
          <p:nvSpPr>
            <p:cNvPr id="27" name="文本框 26"/>
            <p:cNvSpPr txBox="1"/>
            <p:nvPr/>
          </p:nvSpPr>
          <p:spPr>
            <a:xfrm>
              <a:off x="2973721" y="1072374"/>
              <a:ext cx="121905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dirty="0" smtClean="0">
                  <a:solidFill>
                    <a:schemeClr val="bg1"/>
                  </a:solidFill>
                </a:rPr>
                <a:t>go</a:t>
              </a:r>
              <a:endParaRPr lang="zh-CN" altLang="en-US" sz="3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9619655" y="1453204"/>
            <a:ext cx="1611906" cy="950978"/>
            <a:chOff x="2773768" y="960239"/>
            <a:chExt cx="1611906" cy="950978"/>
          </a:xfrm>
        </p:grpSpPr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73768" y="960239"/>
              <a:ext cx="1611906" cy="950978"/>
            </a:xfrm>
            <a:prstGeom prst="rect">
              <a:avLst/>
            </a:prstGeom>
          </p:spPr>
        </p:pic>
        <p:sp>
          <p:nvSpPr>
            <p:cNvPr id="30" name="文本框 29"/>
            <p:cNvSpPr txBox="1"/>
            <p:nvPr/>
          </p:nvSpPr>
          <p:spPr>
            <a:xfrm>
              <a:off x="3037267" y="1072374"/>
              <a:ext cx="11257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 smtClean="0">
                  <a:solidFill>
                    <a:schemeClr val="bg1"/>
                  </a:solidFill>
                </a:rPr>
                <a:t>hose</a:t>
              </a:r>
              <a:endParaRPr lang="zh-CN" altLang="en-US" sz="3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-348343" y="4511041"/>
            <a:ext cx="3300549" cy="2899954"/>
            <a:chOff x="-348343" y="4511041"/>
            <a:chExt cx="3300549" cy="2899954"/>
          </a:xfrm>
        </p:grpSpPr>
        <p:sp>
          <p:nvSpPr>
            <p:cNvPr id="2" name="圆角矩形 1"/>
            <p:cNvSpPr/>
            <p:nvPr/>
          </p:nvSpPr>
          <p:spPr>
            <a:xfrm>
              <a:off x="-348343" y="4511041"/>
              <a:ext cx="3300549" cy="2899954"/>
            </a:xfrm>
            <a:prstGeom prst="roundRect">
              <a:avLst>
                <a:gd name="adj" fmla="val 8859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圆角矩形 4"/>
            <p:cNvSpPr/>
            <p:nvPr/>
          </p:nvSpPr>
          <p:spPr>
            <a:xfrm>
              <a:off x="-348343" y="4511041"/>
              <a:ext cx="3300549" cy="914399"/>
            </a:xfrm>
            <a:prstGeom prst="roundRect">
              <a:avLst>
                <a:gd name="adj" fmla="val 26954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圆角矩形 5"/>
            <p:cNvSpPr/>
            <p:nvPr/>
          </p:nvSpPr>
          <p:spPr>
            <a:xfrm>
              <a:off x="-348343" y="5169833"/>
              <a:ext cx="3300549" cy="914399"/>
            </a:xfrm>
            <a:prstGeom prst="roundRect">
              <a:avLst>
                <a:gd name="adj" fmla="val 0"/>
              </a:avLst>
            </a:prstGeom>
            <a:solidFill>
              <a:srgbClr val="843C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9364806" y="4511041"/>
            <a:ext cx="3300549" cy="2899954"/>
            <a:chOff x="9400902" y="4511041"/>
            <a:chExt cx="3300549" cy="2899954"/>
          </a:xfrm>
        </p:grpSpPr>
        <p:sp>
          <p:nvSpPr>
            <p:cNvPr id="7" name="圆角矩形 6"/>
            <p:cNvSpPr/>
            <p:nvPr/>
          </p:nvSpPr>
          <p:spPr>
            <a:xfrm>
              <a:off x="9400902" y="4511041"/>
              <a:ext cx="3300549" cy="2899954"/>
            </a:xfrm>
            <a:prstGeom prst="roundRect">
              <a:avLst>
                <a:gd name="adj" fmla="val 8859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圆角矩形 7"/>
            <p:cNvSpPr/>
            <p:nvPr/>
          </p:nvSpPr>
          <p:spPr>
            <a:xfrm>
              <a:off x="9400902" y="4511041"/>
              <a:ext cx="3300549" cy="914399"/>
            </a:xfrm>
            <a:prstGeom prst="roundRect">
              <a:avLst>
                <a:gd name="adj" fmla="val 26954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圆角矩形 8"/>
            <p:cNvSpPr/>
            <p:nvPr/>
          </p:nvSpPr>
          <p:spPr>
            <a:xfrm>
              <a:off x="9400902" y="5169833"/>
              <a:ext cx="3300549" cy="914399"/>
            </a:xfrm>
            <a:prstGeom prst="roundRect">
              <a:avLst>
                <a:gd name="adj" fmla="val 0"/>
              </a:avLst>
            </a:prstGeom>
            <a:solidFill>
              <a:srgbClr val="843C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351411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5" presetClass="emph" presetSubtype="0" repeatCount="2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" presetID="2" presetClass="entr" presetSubtype="1" fill="hold" nodeType="with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9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10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1" fill="hold" nodeType="with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13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14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1" fill="hold" nodeType="with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17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18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1" fill="hold" nodeType="with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21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22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4" presetID="1" presetClass="exit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26" restart="whenNotActive" fill="hold" evtFilter="cancelBubble" nodeType="interactiveSeq">
                    <p:stCondLst>
                      <p:cond evt="onClick" delay="0">
                        <p:tgtEl>
                          <p:spTgt spid="2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7" fill="hold">
                          <p:stCondLst>
                            <p:cond delay="0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42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95833E-6 1.85185E-6 L -0.08828 0.5294 " pathEditMode="relative" rAng="0" ptsTypes="AA">
                                          <p:cBhvr>
                                            <p:cTn id="30" dur="2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414" y="26458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0"/>
                      </p:tgtEl>
                    </p:cond>
                  </p:nextCondLst>
                </p:seq>
                <p:seq concurrent="1" nextAc="seek">
                  <p:cTn id="31" restart="whenNotActive" fill="hold" evtFilter="cancelBubble" nodeType="interactiveSeq">
                    <p:stCondLst>
                      <p:cond evt="onClick" delay="0">
                        <p:tgtEl>
                          <p:spTgt spid="2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2" fill="hold">
                          <p:stCondLst>
                            <p:cond delay="0"/>
                          </p:stCondLst>
                          <p:childTnLst>
                            <p:par>
                              <p:cTn id="3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4" presetID="42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875E-6 7.40741E-7 L -0.03477 0.46805 " pathEditMode="relative" rAng="0" ptsTypes="AA">
                                          <p:cBhvr>
                                            <p:cTn id="35" dur="2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745" y="23403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2"/>
                      </p:tgtEl>
                    </p:cond>
                  </p:nextCondLst>
                </p:seq>
                <p:seq concurrent="1" nextAc="seek">
                  <p:cTn id="36" restart="whenNotActive" fill="hold" evtFilter="cancelBubble" nodeType="interactiveSeq">
                    <p:stCondLst>
                      <p:cond evt="onClick" delay="0">
                        <p:tgtEl>
                          <p:spTgt spid="2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7" fill="hold">
                          <p:stCondLst>
                            <p:cond delay="0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42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08333E-6 7.40741E-7 L 0.01276 0.46805 " pathEditMode="relative" rAng="0" ptsTypes="AA">
                                          <p:cBhvr>
                                            <p:cTn id="40" dur="2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38" y="23403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5"/>
                      </p:tgtEl>
                    </p:cond>
                  </p:nextCondLst>
                </p:seq>
                <p:seq concurrent="1" nextAc="seek">
                  <p:cTn id="41" restart="whenNotActive" fill="hold" evtFilter="cancelBubble" nodeType="interactiveSeq">
                    <p:stCondLst>
                      <p:cond evt="onClick" delay="0">
                        <p:tgtEl>
                          <p:spTgt spid="2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2" fill="hold">
                          <p:stCondLst>
                            <p:cond delay="0"/>
                          </p:stCondLst>
                          <p:childTnLst>
                            <p:par>
                              <p:cTn id="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4" presetID="42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013 -0.00394 L -0.28425 0.45879 " pathEditMode="relative" rAng="0" ptsTypes="AA">
                                          <p:cBhvr>
                                            <p:cTn id="45" dur="2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4284" y="23125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8"/>
                      </p:tgtEl>
                    </p:cond>
                  </p:nextCondLst>
                </p:seq>
                <p:seq concurrent="1" nextAc="seek">
                  <p:cTn id="46" restart="whenNotActive" fill="hold" evtFilter="cancelBubble" nodeType="interactiveSeq">
                    <p:stCondLst>
                      <p:cond evt="onClick" delay="0">
                        <p:tgtEl>
                          <p:spTgt spid="1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7" fill="hold">
                          <p:stCondLst>
                            <p:cond delay="0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1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1" presetID="2" presetClass="exit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2" dur="40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40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3999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3"/>
                      </p:tgtEl>
                    </p:cond>
                  </p:nextCondLst>
                </p:seq>
              </p:childTnLst>
            </p:cTn>
          </p:par>
        </p:tnLst>
        <p:bldLst>
          <p:bldP spid="10" grpId="0" animBg="1"/>
          <p:bldP spid="10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5" presetClass="emph" presetSubtype="0" repeatCount="2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4" presetID="1" presetClass="exit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26" restart="whenNotActive" fill="hold" evtFilter="cancelBubble" nodeType="interactiveSeq">
                    <p:stCondLst>
                      <p:cond evt="onClick" delay="0">
                        <p:tgtEl>
                          <p:spTgt spid="2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7" fill="hold">
                          <p:stCondLst>
                            <p:cond delay="0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42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95833E-6 2.59259E-6 L -0.08828 0.5294 " pathEditMode="relative" rAng="0" ptsTypes="AA">
                                          <p:cBhvr>
                                            <p:cTn id="30" dur="2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414" y="26458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0"/>
                      </p:tgtEl>
                    </p:cond>
                  </p:nextCondLst>
                </p:seq>
                <p:seq concurrent="1" nextAc="seek">
                  <p:cTn id="31" restart="whenNotActive" fill="hold" evtFilter="cancelBubble" nodeType="interactiveSeq">
                    <p:stCondLst>
                      <p:cond evt="onClick" delay="0">
                        <p:tgtEl>
                          <p:spTgt spid="2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2" fill="hold">
                          <p:stCondLst>
                            <p:cond delay="0"/>
                          </p:stCondLst>
                          <p:childTnLst>
                            <p:par>
                              <p:cTn id="3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4" presetID="42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875E-6 0 L -0.03477 0.46806 " pathEditMode="relative" rAng="0" ptsTypes="AA">
                                          <p:cBhvr>
                                            <p:cTn id="35" dur="2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745" y="23403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2"/>
                      </p:tgtEl>
                    </p:cond>
                  </p:nextCondLst>
                </p:seq>
                <p:seq concurrent="1" nextAc="seek">
                  <p:cTn id="36" restart="whenNotActive" fill="hold" evtFilter="cancelBubble" nodeType="interactiveSeq">
                    <p:stCondLst>
                      <p:cond evt="onClick" delay="0">
                        <p:tgtEl>
                          <p:spTgt spid="2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7" fill="hold">
                          <p:stCondLst>
                            <p:cond delay="0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42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08333E-6 0 L 0.01276 0.46806 " pathEditMode="relative" rAng="0" ptsTypes="AA">
                                          <p:cBhvr>
                                            <p:cTn id="40" dur="2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38" y="23403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5"/>
                      </p:tgtEl>
                    </p:cond>
                  </p:nextCondLst>
                </p:seq>
                <p:seq concurrent="1" nextAc="seek">
                  <p:cTn id="41" restart="whenNotActive" fill="hold" evtFilter="cancelBubble" nodeType="interactiveSeq">
                    <p:stCondLst>
                      <p:cond evt="onClick" delay="0">
                        <p:tgtEl>
                          <p:spTgt spid="2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2" fill="hold">
                          <p:stCondLst>
                            <p:cond delay="0"/>
                          </p:stCondLst>
                          <p:childTnLst>
                            <p:par>
                              <p:cTn id="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4" presetID="42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013 -0.00394 L -0.28425 0.4588 " pathEditMode="relative" rAng="0" ptsTypes="AA">
                                          <p:cBhvr>
                                            <p:cTn id="45" dur="2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4284" y="23125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8"/>
                      </p:tgtEl>
                    </p:cond>
                  </p:nextCondLst>
                </p:seq>
                <p:seq concurrent="1" nextAc="seek">
                  <p:cTn id="46" restart="whenNotActive" fill="hold" evtFilter="cancelBubble" nodeType="interactiveSeq">
                    <p:stCondLst>
                      <p:cond evt="onClick" delay="0">
                        <p:tgtEl>
                          <p:spTgt spid="1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7" fill="hold">
                          <p:stCondLst>
                            <p:cond delay="0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1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1" presetID="2" presetClass="exit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2" dur="40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40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3999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3"/>
                      </p:tgtEl>
                    </p:cond>
                  </p:nextCondLst>
                </p:seq>
              </p:childTnLst>
            </p:cTn>
          </p:par>
        </p:tnLst>
        <p:bldLst>
          <p:bldP spid="10" grpId="0" animBg="1"/>
          <p:bldP spid="10" grpId="1" animBg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AF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img.mp.itc.cn/upload/20160828/bce134dac1f347e6b3a253e67c61bfe2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2173" y="2654694"/>
            <a:ext cx="3810000" cy="1962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44" r="18965"/>
          <a:stretch/>
        </p:blipFill>
        <p:spPr>
          <a:xfrm>
            <a:off x="409181" y="2654557"/>
            <a:ext cx="2286001" cy="1962424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2707688" y="4722920"/>
            <a:ext cx="6960095" cy="904112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-348343" y="4511041"/>
            <a:ext cx="3300549" cy="2899954"/>
            <a:chOff x="-348343" y="4511041"/>
            <a:chExt cx="3300549" cy="2899954"/>
          </a:xfrm>
        </p:grpSpPr>
        <p:sp>
          <p:nvSpPr>
            <p:cNvPr id="2" name="圆角矩形 1"/>
            <p:cNvSpPr/>
            <p:nvPr/>
          </p:nvSpPr>
          <p:spPr>
            <a:xfrm>
              <a:off x="-348343" y="4511041"/>
              <a:ext cx="3300549" cy="2899954"/>
            </a:xfrm>
            <a:prstGeom prst="roundRect">
              <a:avLst>
                <a:gd name="adj" fmla="val 8859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圆角矩形 4"/>
            <p:cNvSpPr/>
            <p:nvPr/>
          </p:nvSpPr>
          <p:spPr>
            <a:xfrm>
              <a:off x="-348343" y="4511041"/>
              <a:ext cx="3300549" cy="914399"/>
            </a:xfrm>
            <a:prstGeom prst="roundRect">
              <a:avLst>
                <a:gd name="adj" fmla="val 26954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圆角矩形 5"/>
            <p:cNvSpPr/>
            <p:nvPr/>
          </p:nvSpPr>
          <p:spPr>
            <a:xfrm>
              <a:off x="-348343" y="5169833"/>
              <a:ext cx="3300549" cy="914399"/>
            </a:xfrm>
            <a:prstGeom prst="roundRect">
              <a:avLst>
                <a:gd name="adj" fmla="val 0"/>
              </a:avLst>
            </a:prstGeom>
            <a:solidFill>
              <a:srgbClr val="843C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9352775" y="4511041"/>
            <a:ext cx="3300549" cy="2899954"/>
            <a:chOff x="9400902" y="4511041"/>
            <a:chExt cx="3300549" cy="2899954"/>
          </a:xfrm>
        </p:grpSpPr>
        <p:sp>
          <p:nvSpPr>
            <p:cNvPr id="7" name="圆角矩形 6"/>
            <p:cNvSpPr/>
            <p:nvPr/>
          </p:nvSpPr>
          <p:spPr>
            <a:xfrm>
              <a:off x="9400902" y="4511041"/>
              <a:ext cx="3300549" cy="2899954"/>
            </a:xfrm>
            <a:prstGeom prst="roundRect">
              <a:avLst>
                <a:gd name="adj" fmla="val 8859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圆角矩形 7"/>
            <p:cNvSpPr/>
            <p:nvPr/>
          </p:nvSpPr>
          <p:spPr>
            <a:xfrm>
              <a:off x="9400902" y="4511041"/>
              <a:ext cx="3300549" cy="914399"/>
            </a:xfrm>
            <a:prstGeom prst="roundRect">
              <a:avLst>
                <a:gd name="adj" fmla="val 26954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圆角矩形 8"/>
            <p:cNvSpPr/>
            <p:nvPr/>
          </p:nvSpPr>
          <p:spPr>
            <a:xfrm>
              <a:off x="9400902" y="5169833"/>
              <a:ext cx="3300549" cy="914399"/>
            </a:xfrm>
            <a:prstGeom prst="roundRect">
              <a:avLst>
                <a:gd name="adj" fmla="val 0"/>
              </a:avLst>
            </a:prstGeom>
            <a:solidFill>
              <a:srgbClr val="843C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7448251" y="787506"/>
            <a:ext cx="1611906" cy="950978"/>
            <a:chOff x="2773768" y="960239"/>
            <a:chExt cx="1611906" cy="950978"/>
          </a:xfrm>
        </p:grpSpPr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73768" y="960239"/>
              <a:ext cx="1611906" cy="950978"/>
            </a:xfrm>
            <a:prstGeom prst="rect">
              <a:avLst/>
            </a:prstGeom>
          </p:spPr>
        </p:pic>
        <p:sp>
          <p:nvSpPr>
            <p:cNvPr id="33" name="文本框 32"/>
            <p:cNvSpPr txBox="1"/>
            <p:nvPr/>
          </p:nvSpPr>
          <p:spPr>
            <a:xfrm>
              <a:off x="3035866" y="1072374"/>
              <a:ext cx="11232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dirty="0" smtClean="0">
                  <a:solidFill>
                    <a:schemeClr val="bg1"/>
                  </a:solidFill>
                </a:rPr>
                <a:t>hike</a:t>
              </a:r>
              <a:endParaRPr lang="zh-CN" altLang="en-US" sz="3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2928520" y="594994"/>
            <a:ext cx="1611906" cy="950978"/>
            <a:chOff x="2773768" y="960239"/>
            <a:chExt cx="1611906" cy="950978"/>
          </a:xfrm>
        </p:grpSpPr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73768" y="960239"/>
              <a:ext cx="1611906" cy="950978"/>
            </a:xfrm>
            <a:prstGeom prst="rect">
              <a:avLst/>
            </a:prstGeom>
          </p:spPr>
        </p:pic>
        <p:sp>
          <p:nvSpPr>
            <p:cNvPr id="36" name="文本框 35"/>
            <p:cNvSpPr txBox="1"/>
            <p:nvPr/>
          </p:nvSpPr>
          <p:spPr>
            <a:xfrm>
              <a:off x="2961689" y="1072374"/>
              <a:ext cx="121905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dirty="0" smtClean="0">
                  <a:solidFill>
                    <a:schemeClr val="bg1"/>
                  </a:solidFill>
                </a:rPr>
                <a:t>wise</a:t>
              </a:r>
              <a:endParaRPr lang="zh-CN" altLang="en-US" sz="3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9667783" y="1569690"/>
            <a:ext cx="1611906" cy="950978"/>
            <a:chOff x="2773768" y="960239"/>
            <a:chExt cx="1611906" cy="950978"/>
          </a:xfrm>
        </p:grpSpPr>
        <p:pic>
          <p:nvPicPr>
            <p:cNvPr id="38" name="图片 3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73768" y="960239"/>
              <a:ext cx="1611906" cy="950978"/>
            </a:xfrm>
            <a:prstGeom prst="rect">
              <a:avLst/>
            </a:prstGeom>
          </p:spPr>
        </p:pic>
        <p:sp>
          <p:nvSpPr>
            <p:cNvPr id="39" name="文本框 38"/>
            <p:cNvSpPr txBox="1"/>
            <p:nvPr/>
          </p:nvSpPr>
          <p:spPr>
            <a:xfrm>
              <a:off x="3050468" y="1072374"/>
              <a:ext cx="11232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dirty="0" smtClean="0">
                  <a:solidFill>
                    <a:schemeClr val="bg1"/>
                  </a:solidFill>
                </a:rPr>
                <a:t>mine</a:t>
              </a:r>
              <a:endParaRPr lang="zh-CN" altLang="en-US" sz="3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5173473" y="1256859"/>
            <a:ext cx="1611906" cy="950978"/>
            <a:chOff x="2773768" y="960239"/>
            <a:chExt cx="1611906" cy="950978"/>
          </a:xfrm>
        </p:grpSpPr>
        <p:pic>
          <p:nvPicPr>
            <p:cNvPr id="41" name="图片 4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73768" y="960239"/>
              <a:ext cx="1611906" cy="950978"/>
            </a:xfrm>
            <a:prstGeom prst="rect">
              <a:avLst/>
            </a:prstGeom>
          </p:spPr>
        </p:pic>
        <p:sp>
          <p:nvSpPr>
            <p:cNvPr id="42" name="文本框 41"/>
            <p:cNvSpPr txBox="1"/>
            <p:nvPr/>
          </p:nvSpPr>
          <p:spPr>
            <a:xfrm>
              <a:off x="3133520" y="1072374"/>
              <a:ext cx="98675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 smtClean="0">
                  <a:solidFill>
                    <a:schemeClr val="bg1"/>
                  </a:solidFill>
                </a:rPr>
                <a:t>five</a:t>
              </a:r>
              <a:endParaRPr lang="zh-CN" altLang="en-US" sz="36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40931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5" presetClass="emph" presetSubtype="0" repeatCount="2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8" presetID="1" presetClass="exit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" presetID="2" presetClass="entr" presetSubtype="1" fill="hold" nodeType="with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12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13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1" fill="hold" nodeType="with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16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17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1" fill="hold" nodeType="with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20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21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1" fill="hold" nodeType="with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24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25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26" restart="whenNotActive" fill="hold" evtFilter="cancelBubble" nodeType="interactiveSeq">
                    <p:stCondLst>
                      <p:cond evt="onClick" delay="0">
                        <p:tgtEl>
                          <p:spTgt spid="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7" fill="hold">
                          <p:stCondLst>
                            <p:cond delay="0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1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1" presetID="2" presetClass="exit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32" dur="4000"/>
                                            <p:tgtEl>
                                              <p:spTgt spid="20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4000"/>
                                            <p:tgtEl>
                                              <p:spTgt spid="20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3999"/>
                                              </p:stCondLst>
                                            </p:cTn>
                                            <p:tgtEl>
                                              <p:spTgt spid="20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3"/>
                      </p:tgtEl>
                    </p:cond>
                  </p:nextCondLst>
                </p:seq>
                <p:seq concurrent="1" nextAc="seek">
                  <p:cTn id="35" restart="whenNotActive" fill="hold" evtFilter="cancelBubble" nodeType="interactiveSeq">
                    <p:stCondLst>
                      <p:cond evt="onClick" delay="0">
                        <p:tgtEl>
                          <p:spTgt spid="3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6" fill="hold">
                          <p:stCondLst>
                            <p:cond delay="0"/>
                          </p:stCondLst>
                          <p:childTnLst>
                            <p:par>
                              <p:cTn id="3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8" presetID="42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125E-6 2.22222E-6 L -0.36901 0.54259 " pathEditMode="relative" rAng="0" ptsTypes="AA">
                                          <p:cBhvr>
                                            <p:cTn id="39" dur="2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8451" y="2713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31"/>
                      </p:tgtEl>
                    </p:cond>
                  </p:nextCondLst>
                </p:seq>
                <p:seq concurrent="1" nextAc="seek">
                  <p:cTn id="40" restart="whenNotActive" fill="hold" evtFilter="cancelBubble" nodeType="interactiveSeq">
                    <p:stCondLst>
                      <p:cond evt="onClick" delay="0">
                        <p:tgtEl>
                          <p:spTgt spid="3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1" fill="hold">
                          <p:stCondLst>
                            <p:cond delay="0"/>
                          </p:stCondLst>
                          <p:childTnLst>
                            <p:par>
                              <p:cTn id="4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3" presetID="42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1.48148E-6 L 0.26406 0.57083 " pathEditMode="relative" rAng="0" ptsTypes="AA">
                                          <p:cBhvr>
                                            <p:cTn id="44" dur="2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203" y="28542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34"/>
                      </p:tgtEl>
                    </p:cond>
                  </p:nextCondLst>
                </p:seq>
                <p:seq concurrent="1" nextAc="seek">
                  <p:cTn id="45" restart="whenNotActive" fill="hold" evtFilter="cancelBubble" nodeType="interactiveSeq">
                    <p:stCondLst>
                      <p:cond evt="onClick" delay="0">
                        <p:tgtEl>
                          <p:spTgt spid="3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6" fill="hold">
                          <p:stCondLst>
                            <p:cond delay="0"/>
                          </p:stCondLst>
                          <p:childTnLst>
                            <p:par>
                              <p:cTn id="4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8" presetID="42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375E-6 1.85185E-6 L -0.41979 0.42778 " pathEditMode="relative" rAng="0" ptsTypes="AA">
                                          <p:cBhvr>
                                            <p:cTn id="49" dur="2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0990" y="2138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37"/>
                      </p:tgtEl>
                    </p:cond>
                  </p:nextCondLst>
                </p:seq>
                <p:seq concurrent="1" nextAc="seek">
                  <p:cTn id="50" restart="whenNotActive" fill="hold" evtFilter="cancelBubble" nodeType="interactiveSeq">
                    <p:stCondLst>
                      <p:cond evt="onClick" delay="0">
                        <p:tgtEl>
                          <p:spTgt spid="4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1" fill="hold">
                          <p:stCondLst>
                            <p:cond delay="0"/>
                          </p:stCondLst>
                          <p:childTnLst>
                            <p:par>
                              <p:cTn id="5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3" presetID="42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58333E-6 3.7037E-6 L 0.2112 0.47338 " pathEditMode="relative" rAng="0" ptsTypes="AA">
                                          <p:cBhvr>
                                            <p:cTn id="54" dur="2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0560" y="23657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0"/>
                      </p:tgtEl>
                    </p:cond>
                  </p:nextCondLst>
                </p:seq>
              </p:childTnLst>
            </p:cTn>
          </p:par>
        </p:tnLst>
        <p:bldLst>
          <p:bldP spid="10" grpId="0" animBg="1"/>
          <p:bldP spid="10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5" presetClass="emph" presetSubtype="0" repeatCount="2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8" presetID="1" presetClass="exit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26" restart="whenNotActive" fill="hold" evtFilter="cancelBubble" nodeType="interactiveSeq">
                    <p:stCondLst>
                      <p:cond evt="onClick" delay="0">
                        <p:tgtEl>
                          <p:spTgt spid="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7" fill="hold">
                          <p:stCondLst>
                            <p:cond delay="0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1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1" presetID="2" presetClass="exit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32" dur="4000"/>
                                            <p:tgtEl>
                                              <p:spTgt spid="20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4000"/>
                                            <p:tgtEl>
                                              <p:spTgt spid="20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3999"/>
                                              </p:stCondLst>
                                            </p:cTn>
                                            <p:tgtEl>
                                              <p:spTgt spid="20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3"/>
                      </p:tgtEl>
                    </p:cond>
                  </p:nextCondLst>
                </p:seq>
                <p:seq concurrent="1" nextAc="seek">
                  <p:cTn id="35" restart="whenNotActive" fill="hold" evtFilter="cancelBubble" nodeType="interactiveSeq">
                    <p:stCondLst>
                      <p:cond evt="onClick" delay="0">
                        <p:tgtEl>
                          <p:spTgt spid="3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6" fill="hold">
                          <p:stCondLst>
                            <p:cond delay="0"/>
                          </p:stCondLst>
                          <p:childTnLst>
                            <p:par>
                              <p:cTn id="3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8" presetID="42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125E-6 1.48148E-6 L -0.36901 0.54259 " pathEditMode="relative" rAng="0" ptsTypes="AA">
                                          <p:cBhvr>
                                            <p:cTn id="39" dur="2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8451" y="2713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31"/>
                      </p:tgtEl>
                    </p:cond>
                  </p:nextCondLst>
                </p:seq>
                <p:seq concurrent="1" nextAc="seek">
                  <p:cTn id="40" restart="whenNotActive" fill="hold" evtFilter="cancelBubble" nodeType="interactiveSeq">
                    <p:stCondLst>
                      <p:cond evt="onClick" delay="0">
                        <p:tgtEl>
                          <p:spTgt spid="3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1" fill="hold">
                          <p:stCondLst>
                            <p:cond delay="0"/>
                          </p:stCondLst>
                          <p:childTnLst>
                            <p:par>
                              <p:cTn id="4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3" presetID="42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2.22222E-6 L 0.26406 0.57083 " pathEditMode="relative" rAng="0" ptsTypes="AA">
                                          <p:cBhvr>
                                            <p:cTn id="44" dur="2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203" y="28542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34"/>
                      </p:tgtEl>
                    </p:cond>
                  </p:nextCondLst>
                </p:seq>
                <p:seq concurrent="1" nextAc="seek">
                  <p:cTn id="45" restart="whenNotActive" fill="hold" evtFilter="cancelBubble" nodeType="interactiveSeq">
                    <p:stCondLst>
                      <p:cond evt="onClick" delay="0">
                        <p:tgtEl>
                          <p:spTgt spid="3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6" fill="hold">
                          <p:stCondLst>
                            <p:cond delay="0"/>
                          </p:stCondLst>
                          <p:childTnLst>
                            <p:par>
                              <p:cTn id="4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8" presetID="42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375E-6 2.59259E-6 L -0.41979 0.42778 " pathEditMode="relative" rAng="0" ptsTypes="AA">
                                          <p:cBhvr>
                                            <p:cTn id="49" dur="2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0990" y="2138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37"/>
                      </p:tgtEl>
                    </p:cond>
                  </p:nextCondLst>
                </p:seq>
                <p:seq concurrent="1" nextAc="seek">
                  <p:cTn id="50" restart="whenNotActive" fill="hold" evtFilter="cancelBubble" nodeType="interactiveSeq">
                    <p:stCondLst>
                      <p:cond evt="onClick" delay="0">
                        <p:tgtEl>
                          <p:spTgt spid="4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1" fill="hold">
                          <p:stCondLst>
                            <p:cond delay="0"/>
                          </p:stCondLst>
                          <p:childTnLst>
                            <p:par>
                              <p:cTn id="5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3" presetID="42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58333E-6 4.44444E-6 L 0.2112 0.47338 " pathEditMode="relative" rAng="0" ptsTypes="AA">
                                          <p:cBhvr>
                                            <p:cTn id="54" dur="2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0560" y="23657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0"/>
                      </p:tgtEl>
                    </p:cond>
                  </p:nextCondLst>
                </p:seq>
              </p:childTnLst>
            </p:cTn>
          </p:par>
        </p:tnLst>
        <p:bldLst>
          <p:bldP spid="10" grpId="0" animBg="1"/>
          <p:bldP spid="10" grpId="1" animBg="1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7A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img.zcool.cn/community/0138ef5848221ea8012060c8cca81d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7347" y="2328113"/>
            <a:ext cx="3262252" cy="2446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7042" y="2329103"/>
            <a:ext cx="3261643" cy="2444708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2707688" y="4722920"/>
            <a:ext cx="6960095" cy="904112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2" name="组合 21"/>
          <p:cNvGrpSpPr/>
          <p:nvPr/>
        </p:nvGrpSpPr>
        <p:grpSpPr>
          <a:xfrm>
            <a:off x="2978840" y="649521"/>
            <a:ext cx="1611906" cy="950978"/>
            <a:chOff x="2773768" y="960239"/>
            <a:chExt cx="1611906" cy="950978"/>
          </a:xfrm>
        </p:grpSpPr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73768" y="960239"/>
              <a:ext cx="1611906" cy="950978"/>
            </a:xfrm>
            <a:prstGeom prst="rect">
              <a:avLst/>
            </a:prstGeom>
          </p:spPr>
        </p:pic>
        <p:sp>
          <p:nvSpPr>
            <p:cNvPr id="24" name="文本框 23"/>
            <p:cNvSpPr txBox="1"/>
            <p:nvPr/>
          </p:nvSpPr>
          <p:spPr>
            <a:xfrm>
              <a:off x="3062500" y="1072374"/>
              <a:ext cx="11232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dirty="0" smtClean="0">
                  <a:solidFill>
                    <a:schemeClr val="bg1"/>
                  </a:solidFill>
                </a:rPr>
                <a:t>file</a:t>
              </a:r>
              <a:endParaRPr lang="zh-CN" altLang="en-US" sz="3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7454559" y="689710"/>
            <a:ext cx="1611906" cy="950978"/>
            <a:chOff x="2773768" y="960239"/>
            <a:chExt cx="1611906" cy="950978"/>
          </a:xfrm>
        </p:grpSpPr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73768" y="960239"/>
              <a:ext cx="1611906" cy="950978"/>
            </a:xfrm>
            <a:prstGeom prst="rect">
              <a:avLst/>
            </a:prstGeom>
          </p:spPr>
        </p:pic>
        <p:sp>
          <p:nvSpPr>
            <p:cNvPr id="27" name="文本框 26"/>
            <p:cNvSpPr txBox="1"/>
            <p:nvPr/>
          </p:nvSpPr>
          <p:spPr>
            <a:xfrm>
              <a:off x="2973721" y="1072374"/>
              <a:ext cx="121905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dirty="0" smtClean="0">
                  <a:solidFill>
                    <a:schemeClr val="bg1"/>
                  </a:solidFill>
                </a:rPr>
                <a:t>him</a:t>
              </a:r>
              <a:endParaRPr lang="zh-CN" altLang="en-US" sz="3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9658905" y="1454934"/>
            <a:ext cx="1611906" cy="950978"/>
            <a:chOff x="2773768" y="960239"/>
            <a:chExt cx="1611906" cy="950978"/>
          </a:xfrm>
        </p:grpSpPr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73768" y="960239"/>
              <a:ext cx="1611906" cy="950978"/>
            </a:xfrm>
            <a:prstGeom prst="rect">
              <a:avLst/>
            </a:prstGeom>
          </p:spPr>
        </p:pic>
        <p:sp>
          <p:nvSpPr>
            <p:cNvPr id="30" name="文本框 29"/>
            <p:cNvSpPr txBox="1"/>
            <p:nvPr/>
          </p:nvSpPr>
          <p:spPr>
            <a:xfrm>
              <a:off x="3169614" y="1072374"/>
              <a:ext cx="98675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 smtClean="0">
                  <a:solidFill>
                    <a:schemeClr val="bg1"/>
                  </a:solidFill>
                </a:rPr>
                <a:t>top</a:t>
              </a:r>
              <a:endParaRPr lang="zh-CN" altLang="en-US" sz="3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-348343" y="4511041"/>
            <a:ext cx="3300549" cy="2899954"/>
            <a:chOff x="-348343" y="4511041"/>
            <a:chExt cx="3300549" cy="2899954"/>
          </a:xfrm>
        </p:grpSpPr>
        <p:sp>
          <p:nvSpPr>
            <p:cNvPr id="2" name="圆角矩形 1"/>
            <p:cNvSpPr/>
            <p:nvPr/>
          </p:nvSpPr>
          <p:spPr>
            <a:xfrm>
              <a:off x="-348343" y="4511041"/>
              <a:ext cx="3300549" cy="2899954"/>
            </a:xfrm>
            <a:prstGeom prst="roundRect">
              <a:avLst>
                <a:gd name="adj" fmla="val 8859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圆角矩形 4"/>
            <p:cNvSpPr/>
            <p:nvPr/>
          </p:nvSpPr>
          <p:spPr>
            <a:xfrm>
              <a:off x="-348343" y="4511041"/>
              <a:ext cx="3300549" cy="914399"/>
            </a:xfrm>
            <a:prstGeom prst="roundRect">
              <a:avLst>
                <a:gd name="adj" fmla="val 26954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圆角矩形 5"/>
            <p:cNvSpPr/>
            <p:nvPr/>
          </p:nvSpPr>
          <p:spPr>
            <a:xfrm>
              <a:off x="-348343" y="5169833"/>
              <a:ext cx="3300549" cy="914399"/>
            </a:xfrm>
            <a:prstGeom prst="roundRect">
              <a:avLst>
                <a:gd name="adj" fmla="val 0"/>
              </a:avLst>
            </a:prstGeom>
            <a:solidFill>
              <a:srgbClr val="843C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9374268" y="4511041"/>
            <a:ext cx="3300549" cy="2899954"/>
            <a:chOff x="9400902" y="4511041"/>
            <a:chExt cx="3300549" cy="2899954"/>
          </a:xfrm>
        </p:grpSpPr>
        <p:sp>
          <p:nvSpPr>
            <p:cNvPr id="7" name="圆角矩形 6"/>
            <p:cNvSpPr/>
            <p:nvPr/>
          </p:nvSpPr>
          <p:spPr>
            <a:xfrm>
              <a:off x="9400902" y="4511041"/>
              <a:ext cx="3300549" cy="2899954"/>
            </a:xfrm>
            <a:prstGeom prst="roundRect">
              <a:avLst>
                <a:gd name="adj" fmla="val 8859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圆角矩形 7"/>
            <p:cNvSpPr/>
            <p:nvPr/>
          </p:nvSpPr>
          <p:spPr>
            <a:xfrm>
              <a:off x="9400902" y="4511041"/>
              <a:ext cx="3300549" cy="914399"/>
            </a:xfrm>
            <a:prstGeom prst="roundRect">
              <a:avLst>
                <a:gd name="adj" fmla="val 26954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圆角矩形 8"/>
            <p:cNvSpPr/>
            <p:nvPr/>
          </p:nvSpPr>
          <p:spPr>
            <a:xfrm>
              <a:off x="9400902" y="5169833"/>
              <a:ext cx="3300549" cy="914399"/>
            </a:xfrm>
            <a:prstGeom prst="roundRect">
              <a:avLst>
                <a:gd name="adj" fmla="val 0"/>
              </a:avLst>
            </a:prstGeom>
            <a:solidFill>
              <a:srgbClr val="843C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5062225" y="1149961"/>
            <a:ext cx="1611906" cy="950978"/>
            <a:chOff x="2773768" y="960239"/>
            <a:chExt cx="1611906" cy="950978"/>
          </a:xfrm>
        </p:grpSpPr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73768" y="960239"/>
              <a:ext cx="1611906" cy="950978"/>
            </a:xfrm>
            <a:prstGeom prst="rect">
              <a:avLst/>
            </a:prstGeom>
          </p:spPr>
        </p:pic>
        <p:sp>
          <p:nvSpPr>
            <p:cNvPr id="33" name="文本框 32"/>
            <p:cNvSpPr txBox="1"/>
            <p:nvPr/>
          </p:nvSpPr>
          <p:spPr>
            <a:xfrm>
              <a:off x="3059930" y="1072374"/>
              <a:ext cx="11232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 smtClean="0">
                  <a:solidFill>
                    <a:schemeClr val="bg1"/>
                  </a:solidFill>
                </a:rPr>
                <a:t>tape</a:t>
              </a:r>
              <a:endParaRPr lang="zh-CN" altLang="en-US" sz="36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168293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5" presetClass="emph" presetSubtype="0" repeatCount="2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" presetID="2" presetClass="entr" presetSubtype="1" fill="hold" nodeType="with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9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10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1" fill="hold" nodeType="with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13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14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1" fill="hold" nodeType="with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17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18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1" fill="hold" nodeType="with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21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22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4" presetID="1" presetClass="exit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26" restart="whenNotActive" fill="hold" evtFilter="cancelBubble" nodeType="interactiveSeq">
                    <p:stCondLst>
                      <p:cond evt="onClick" delay="0">
                        <p:tgtEl>
                          <p:spTgt spid="2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7" fill="hold">
                          <p:stCondLst>
                            <p:cond delay="0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42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33333E-6 1.11111E-6 L -0.00274 0.56551 " pathEditMode="relative" rAng="0" ptsTypes="AA">
                                          <p:cBhvr>
                                            <p:cTn id="30" dur="2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43" y="28264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2"/>
                      </p:tgtEl>
                    </p:cond>
                  </p:nextCondLst>
                </p:seq>
                <p:seq concurrent="1" nextAc="seek">
                  <p:cTn id="31" restart="whenNotActive" fill="hold" evtFilter="cancelBubble" nodeType="interactiveSeq">
                    <p:stCondLst>
                      <p:cond evt="onClick" delay="0">
                        <p:tgtEl>
                          <p:spTgt spid="2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2" fill="hold">
                          <p:stCondLst>
                            <p:cond delay="0"/>
                          </p:stCondLst>
                          <p:childTnLst>
                            <p:par>
                              <p:cTn id="3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4" presetID="42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95833E-6 2.59259E-6 L -0.23802 0.55926 " pathEditMode="relative" rAng="0" ptsTypes="AA">
                                          <p:cBhvr>
                                            <p:cTn id="35" dur="2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1901" y="27963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5"/>
                      </p:tgtEl>
                    </p:cond>
                  </p:nextCondLst>
                </p:seq>
                <p:seq concurrent="1" nextAc="seek">
                  <p:cTn id="36" restart="whenNotActive" fill="hold" evtFilter="cancelBubble" nodeType="interactiveSeq">
                    <p:stCondLst>
                      <p:cond evt="onClick" delay="0">
                        <p:tgtEl>
                          <p:spTgt spid="2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7" fill="hold">
                          <p:stCondLst>
                            <p:cond delay="0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42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33333E-6 -1.48148E-6 L -0.1556 0.44699 " pathEditMode="relative" rAng="0" ptsTypes="AA">
                                          <p:cBhvr>
                                            <p:cTn id="40" dur="2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7786" y="22338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8"/>
                      </p:tgtEl>
                    </p:cond>
                  </p:nextCondLst>
                </p:seq>
                <p:seq concurrent="1" nextAc="seek">
                  <p:cTn id="41" restart="whenNotActive" fill="hold" evtFilter="cancelBubble" nodeType="interactiveSeq">
                    <p:stCondLst>
                      <p:cond evt="onClick" delay="0">
                        <p:tgtEl>
                          <p:spTgt spid="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2" fill="hold">
                          <p:stCondLst>
                            <p:cond delay="0"/>
                          </p:stCondLst>
                          <p:childTnLst>
                            <p:par>
                              <p:cTn id="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4" presetID="1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6" presetID="2" presetClass="exit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47" dur="4000"/>
                                            <p:tgtEl>
                                              <p:spTgt spid="30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4000"/>
                                            <p:tgtEl>
                                              <p:spTgt spid="30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3999"/>
                                              </p:stCondLst>
                                            </p:cTn>
                                            <p:tgtEl>
                                              <p:spTgt spid="30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"/>
                      </p:tgtEl>
                    </p:cond>
                  </p:nextCondLst>
                </p:seq>
                <p:seq concurrent="1" nextAc="seek">
                  <p:cTn id="50" restart="whenNotActive" fill="hold" evtFilter="cancelBubble" nodeType="interactiveSeq">
                    <p:stCondLst>
                      <p:cond evt="onClick" delay="0">
                        <p:tgtEl>
                          <p:spTgt spid="3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1" fill="hold">
                          <p:stCondLst>
                            <p:cond delay="0"/>
                          </p:stCondLst>
                          <p:childTnLst>
                            <p:par>
                              <p:cTn id="5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3" presetID="42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4.44444E-6 L 0.08958 0.49189 " pathEditMode="relative" rAng="0" ptsTypes="AA">
                                          <p:cBhvr>
                                            <p:cTn id="54" dur="2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479" y="24583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31"/>
                      </p:tgtEl>
                    </p:cond>
                  </p:nextCondLst>
                </p:seq>
              </p:childTnLst>
            </p:cTn>
          </p:par>
        </p:tnLst>
        <p:bldLst>
          <p:bldP spid="10" grpId="0" animBg="1"/>
          <p:bldP spid="10" grpId="1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5" presetClass="emph" presetSubtype="0" repeatCount="2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4" presetID="1" presetClass="exit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26" restart="whenNotActive" fill="hold" evtFilter="cancelBubble" nodeType="interactiveSeq">
                    <p:stCondLst>
                      <p:cond evt="onClick" delay="0">
                        <p:tgtEl>
                          <p:spTgt spid="2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7" fill="hold">
                          <p:stCondLst>
                            <p:cond delay="0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42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33333E-6 1.11111E-6 L -0.00274 0.56551 " pathEditMode="relative" rAng="0" ptsTypes="AA">
                                          <p:cBhvr>
                                            <p:cTn id="30" dur="2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43" y="28264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2"/>
                      </p:tgtEl>
                    </p:cond>
                  </p:nextCondLst>
                </p:seq>
                <p:seq concurrent="1" nextAc="seek">
                  <p:cTn id="31" restart="whenNotActive" fill="hold" evtFilter="cancelBubble" nodeType="interactiveSeq">
                    <p:stCondLst>
                      <p:cond evt="onClick" delay="0">
                        <p:tgtEl>
                          <p:spTgt spid="2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2" fill="hold">
                          <p:stCondLst>
                            <p:cond delay="0"/>
                          </p:stCondLst>
                          <p:childTnLst>
                            <p:par>
                              <p:cTn id="3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4" presetID="42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95833E-6 2.59259E-6 L -0.23802 0.55926 " pathEditMode="relative" rAng="0" ptsTypes="AA">
                                          <p:cBhvr>
                                            <p:cTn id="35" dur="2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1901" y="27963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5"/>
                      </p:tgtEl>
                    </p:cond>
                  </p:nextCondLst>
                </p:seq>
                <p:seq concurrent="1" nextAc="seek">
                  <p:cTn id="36" restart="whenNotActive" fill="hold" evtFilter="cancelBubble" nodeType="interactiveSeq">
                    <p:stCondLst>
                      <p:cond evt="onClick" delay="0">
                        <p:tgtEl>
                          <p:spTgt spid="2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7" fill="hold">
                          <p:stCondLst>
                            <p:cond delay="0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42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33333E-6 -1.48148E-6 L -0.1556 0.44699 " pathEditMode="relative" rAng="0" ptsTypes="AA">
                                          <p:cBhvr>
                                            <p:cTn id="40" dur="2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7786" y="22338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8"/>
                      </p:tgtEl>
                    </p:cond>
                  </p:nextCondLst>
                </p:seq>
                <p:seq concurrent="1" nextAc="seek">
                  <p:cTn id="41" restart="whenNotActive" fill="hold" evtFilter="cancelBubble" nodeType="interactiveSeq">
                    <p:stCondLst>
                      <p:cond evt="onClick" delay="0">
                        <p:tgtEl>
                          <p:spTgt spid="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2" fill="hold">
                          <p:stCondLst>
                            <p:cond delay="0"/>
                          </p:stCondLst>
                          <p:childTnLst>
                            <p:par>
                              <p:cTn id="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4" presetID="1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6" presetID="2" presetClass="exit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47" dur="4000"/>
                                            <p:tgtEl>
                                              <p:spTgt spid="30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4000"/>
                                            <p:tgtEl>
                                              <p:spTgt spid="30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3999"/>
                                              </p:stCondLst>
                                            </p:cTn>
                                            <p:tgtEl>
                                              <p:spTgt spid="30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"/>
                      </p:tgtEl>
                    </p:cond>
                  </p:nextCondLst>
                </p:seq>
                <p:seq concurrent="1" nextAc="seek">
                  <p:cTn id="50" restart="whenNotActive" fill="hold" evtFilter="cancelBubble" nodeType="interactiveSeq">
                    <p:stCondLst>
                      <p:cond evt="onClick" delay="0">
                        <p:tgtEl>
                          <p:spTgt spid="3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1" fill="hold">
                          <p:stCondLst>
                            <p:cond delay="0"/>
                          </p:stCondLst>
                          <p:childTnLst>
                            <p:par>
                              <p:cTn id="5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3" presetID="42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4.44444E-6 L 0.08958 0.49189 " pathEditMode="relative" rAng="0" ptsTypes="AA">
                                          <p:cBhvr>
                                            <p:cTn id="54" dur="2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479" y="24583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31"/>
                      </p:tgtEl>
                    </p:cond>
                  </p:nextCondLst>
                </p:seq>
              </p:childTnLst>
            </p:cTn>
          </p:par>
        </p:tnLst>
        <p:bldLst>
          <p:bldP spid="10" grpId="0" animBg="1"/>
          <p:bldP spid="10" grpId="1" animBg="1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E5A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img.zcool.cn/community/01ed1057a8177c0000012e7e144951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7836" y="2209498"/>
            <a:ext cx="4151513" cy="2919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7948" y="2208896"/>
            <a:ext cx="4151736" cy="2920237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2707688" y="4722920"/>
            <a:ext cx="6960095" cy="904112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2686304" y="492142"/>
            <a:ext cx="1611906" cy="950978"/>
            <a:chOff x="2773768" y="960239"/>
            <a:chExt cx="1611906" cy="950978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73768" y="960239"/>
              <a:ext cx="1611906" cy="950978"/>
            </a:xfrm>
            <a:prstGeom prst="rect">
              <a:avLst/>
            </a:prstGeom>
          </p:spPr>
        </p:pic>
        <p:sp>
          <p:nvSpPr>
            <p:cNvPr id="19" name="文本框 18"/>
            <p:cNvSpPr txBox="1"/>
            <p:nvPr/>
          </p:nvSpPr>
          <p:spPr>
            <a:xfrm>
              <a:off x="3035866" y="1072374"/>
              <a:ext cx="11232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dirty="0" smtClean="0">
                  <a:solidFill>
                    <a:schemeClr val="bg1"/>
                  </a:solidFill>
                </a:rPr>
                <a:t>pan</a:t>
              </a:r>
              <a:endParaRPr lang="zh-CN" altLang="en-US" sz="3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131906" y="1417668"/>
            <a:ext cx="1611906" cy="950978"/>
            <a:chOff x="2773768" y="960239"/>
            <a:chExt cx="1611906" cy="950978"/>
          </a:xfrm>
        </p:grpSpPr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73768" y="960239"/>
              <a:ext cx="1611906" cy="950978"/>
            </a:xfrm>
            <a:prstGeom prst="rect">
              <a:avLst/>
            </a:prstGeom>
          </p:spPr>
        </p:pic>
        <p:sp>
          <p:nvSpPr>
            <p:cNvPr id="24" name="文本框 23"/>
            <p:cNvSpPr txBox="1"/>
            <p:nvPr/>
          </p:nvSpPr>
          <p:spPr>
            <a:xfrm>
              <a:off x="3014372" y="1072374"/>
              <a:ext cx="11232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dirty="0" smtClean="0">
                  <a:solidFill>
                    <a:schemeClr val="bg1"/>
                  </a:solidFill>
                </a:rPr>
                <a:t>rose</a:t>
              </a:r>
              <a:endParaRPr lang="zh-CN" altLang="en-US" sz="3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7463439" y="679078"/>
            <a:ext cx="1611906" cy="950978"/>
            <a:chOff x="2773768" y="960239"/>
            <a:chExt cx="1611906" cy="950978"/>
          </a:xfrm>
        </p:grpSpPr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73768" y="960239"/>
              <a:ext cx="1611906" cy="950978"/>
            </a:xfrm>
            <a:prstGeom prst="rect">
              <a:avLst/>
            </a:prstGeom>
          </p:spPr>
        </p:pic>
        <p:sp>
          <p:nvSpPr>
            <p:cNvPr id="27" name="文本框 26"/>
            <p:cNvSpPr txBox="1"/>
            <p:nvPr/>
          </p:nvSpPr>
          <p:spPr>
            <a:xfrm>
              <a:off x="2973721" y="1072374"/>
              <a:ext cx="121905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dirty="0" smtClean="0">
                  <a:solidFill>
                    <a:schemeClr val="bg1"/>
                  </a:solidFill>
                </a:rPr>
                <a:t>mop</a:t>
              </a:r>
              <a:endParaRPr lang="zh-CN" altLang="en-US" sz="3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9623395" y="1417668"/>
            <a:ext cx="1611906" cy="950978"/>
            <a:chOff x="2773768" y="960239"/>
            <a:chExt cx="1611906" cy="950978"/>
          </a:xfrm>
        </p:grpSpPr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73768" y="960239"/>
              <a:ext cx="1611906" cy="950978"/>
            </a:xfrm>
            <a:prstGeom prst="rect">
              <a:avLst/>
            </a:prstGeom>
          </p:spPr>
        </p:pic>
        <p:sp>
          <p:nvSpPr>
            <p:cNvPr id="30" name="文本框 29"/>
            <p:cNvSpPr txBox="1"/>
            <p:nvPr/>
          </p:nvSpPr>
          <p:spPr>
            <a:xfrm>
              <a:off x="3133520" y="1072374"/>
              <a:ext cx="98675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 smtClean="0">
                  <a:solidFill>
                    <a:schemeClr val="bg1"/>
                  </a:solidFill>
                </a:rPr>
                <a:t>hen</a:t>
              </a:r>
              <a:endParaRPr lang="zh-CN" altLang="en-US" sz="3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-321709" y="4511041"/>
            <a:ext cx="3300549" cy="2899954"/>
            <a:chOff x="-348343" y="4511041"/>
            <a:chExt cx="3300549" cy="2899954"/>
          </a:xfrm>
        </p:grpSpPr>
        <p:sp>
          <p:nvSpPr>
            <p:cNvPr id="2" name="圆角矩形 1"/>
            <p:cNvSpPr/>
            <p:nvPr/>
          </p:nvSpPr>
          <p:spPr>
            <a:xfrm>
              <a:off x="-348343" y="4511041"/>
              <a:ext cx="3300549" cy="2899954"/>
            </a:xfrm>
            <a:prstGeom prst="roundRect">
              <a:avLst>
                <a:gd name="adj" fmla="val 8859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圆角矩形 4"/>
            <p:cNvSpPr/>
            <p:nvPr/>
          </p:nvSpPr>
          <p:spPr>
            <a:xfrm>
              <a:off x="-348343" y="4511041"/>
              <a:ext cx="3300549" cy="914399"/>
            </a:xfrm>
            <a:prstGeom prst="roundRect">
              <a:avLst>
                <a:gd name="adj" fmla="val 26954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圆角矩形 5"/>
            <p:cNvSpPr/>
            <p:nvPr/>
          </p:nvSpPr>
          <p:spPr>
            <a:xfrm>
              <a:off x="-348343" y="5169833"/>
              <a:ext cx="3300549" cy="914399"/>
            </a:xfrm>
            <a:prstGeom prst="roundRect">
              <a:avLst>
                <a:gd name="adj" fmla="val 0"/>
              </a:avLst>
            </a:prstGeom>
            <a:solidFill>
              <a:srgbClr val="843C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9400902" y="4511041"/>
            <a:ext cx="3300549" cy="2899954"/>
            <a:chOff x="9400902" y="4511041"/>
            <a:chExt cx="3300549" cy="2899954"/>
          </a:xfrm>
        </p:grpSpPr>
        <p:sp>
          <p:nvSpPr>
            <p:cNvPr id="7" name="圆角矩形 6"/>
            <p:cNvSpPr/>
            <p:nvPr/>
          </p:nvSpPr>
          <p:spPr>
            <a:xfrm>
              <a:off x="9400902" y="4511041"/>
              <a:ext cx="3300549" cy="2899954"/>
            </a:xfrm>
            <a:prstGeom prst="roundRect">
              <a:avLst>
                <a:gd name="adj" fmla="val 8859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圆角矩形 7"/>
            <p:cNvSpPr/>
            <p:nvPr/>
          </p:nvSpPr>
          <p:spPr>
            <a:xfrm>
              <a:off x="9400902" y="4511041"/>
              <a:ext cx="3300549" cy="914399"/>
            </a:xfrm>
            <a:prstGeom prst="roundRect">
              <a:avLst>
                <a:gd name="adj" fmla="val 26954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圆角矩形 8"/>
            <p:cNvSpPr/>
            <p:nvPr/>
          </p:nvSpPr>
          <p:spPr>
            <a:xfrm>
              <a:off x="9400902" y="5169833"/>
              <a:ext cx="3300549" cy="914399"/>
            </a:xfrm>
            <a:prstGeom prst="roundRect">
              <a:avLst>
                <a:gd name="adj" fmla="val 0"/>
              </a:avLst>
            </a:prstGeom>
            <a:solidFill>
              <a:srgbClr val="843C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7645343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5" presetClass="emph" presetSubtype="0" repeatCount="2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" presetID="2" presetClass="entr" presetSubtype="1" fill="hold" nodeType="with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9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10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1" fill="hold" nodeType="with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13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14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1" fill="hold" nodeType="with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17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18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1" fill="hold" nodeType="with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21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22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4" presetID="1" presetClass="exit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26" restart="whenNotActive" fill="hold" evtFilter="cancelBubble" nodeType="interactiveSeq">
                    <p:stCondLst>
                      <p:cond evt="onClick" delay="0">
                        <p:tgtEl>
                          <p:spTgt spid="2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7" fill="hold">
                          <p:stCondLst>
                            <p:cond delay="0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42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66667E-6 -2.22222E-6 L 0.41849 0.58681 " pathEditMode="relative" rAng="0" ptsTypes="AA">
                                          <p:cBhvr>
                                            <p:cTn id="30" dur="2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0924" y="2932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0"/>
                      </p:tgtEl>
                    </p:cond>
                  </p:nextCondLst>
                </p:seq>
                <p:seq concurrent="1" nextAc="seek">
                  <p:cTn id="31" restart="whenNotActive" fill="hold" evtFilter="cancelBubble" nodeType="interactiveSeq">
                    <p:stCondLst>
                      <p:cond evt="onClick" delay="0">
                        <p:tgtEl>
                          <p:spTgt spid="2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2" fill="hold">
                          <p:stCondLst>
                            <p:cond delay="0"/>
                          </p:stCondLst>
                          <p:childTnLst>
                            <p:par>
                              <p:cTn id="3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4" presetID="42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4.07407E-6 L -0.17721 0.45185 " pathEditMode="relative" rAng="0" ptsTypes="AA">
                                          <p:cBhvr>
                                            <p:cTn id="35" dur="2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867" y="22593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2"/>
                      </p:tgtEl>
                    </p:cond>
                  </p:nextCondLst>
                </p:seq>
                <p:seq concurrent="1" nextAc="seek">
                  <p:cTn id="36" restart="whenNotActive" fill="hold" evtFilter="cancelBubble" nodeType="interactiveSeq">
                    <p:stCondLst>
                      <p:cond evt="onClick" delay="0">
                        <p:tgtEl>
                          <p:spTgt spid="2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7" fill="hold">
                          <p:stCondLst>
                            <p:cond delay="0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42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79167E-6 2.96296E-6 L -0.23698 0.55949 " pathEditMode="relative" rAng="0" ptsTypes="AA">
                                          <p:cBhvr>
                                            <p:cTn id="40" dur="2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1849" y="27963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5"/>
                      </p:tgtEl>
                    </p:cond>
                  </p:nextCondLst>
                </p:seq>
                <p:seq concurrent="1" nextAc="seek">
                  <p:cTn id="41" restart="whenNotActive" fill="hold" evtFilter="cancelBubble" nodeType="interactiveSeq">
                    <p:stCondLst>
                      <p:cond evt="onClick" delay="0">
                        <p:tgtEl>
                          <p:spTgt spid="2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2" fill="hold">
                          <p:stCondLst>
                            <p:cond delay="0"/>
                          </p:stCondLst>
                          <p:childTnLst>
                            <p:par>
                              <p:cTn id="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4" presetID="42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45833E-6 4.07407E-6 L -0.28268 0.45185 " pathEditMode="relative" rAng="0" ptsTypes="AA">
                                          <p:cBhvr>
                                            <p:cTn id="45" dur="2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4141" y="22593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8"/>
                      </p:tgtEl>
                    </p:cond>
                  </p:nextCondLst>
                </p:seq>
                <p:seq concurrent="1" nextAc="seek">
                  <p:cTn id="46" restart="whenNotActive" fill="hold" evtFilter="cancelBubble" nodeType="interactiveSeq">
                    <p:stCondLst>
                      <p:cond evt="onClick" delay="0">
                        <p:tgtEl>
                          <p:spTgt spid="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7" fill="hold">
                          <p:stCondLst>
                            <p:cond delay="0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1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1" presetID="2" presetClass="exit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2" dur="4000"/>
                                            <p:tgtEl>
                                              <p:spTgt spid="40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4000"/>
                                            <p:tgtEl>
                                              <p:spTgt spid="40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3999"/>
                                              </p:stCondLst>
                                            </p:cTn>
                                            <p:tgtEl>
                                              <p:spTgt spid="40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3"/>
                      </p:tgtEl>
                    </p:cond>
                  </p:nextCondLst>
                </p:seq>
              </p:childTnLst>
            </p:cTn>
          </p:par>
        </p:tnLst>
        <p:bldLst>
          <p:bldP spid="10" grpId="0" animBg="1"/>
          <p:bldP spid="10" grpId="1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5" presetClass="emph" presetSubtype="0" repeatCount="2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4" presetID="1" presetClass="exit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26" restart="whenNotActive" fill="hold" evtFilter="cancelBubble" nodeType="interactiveSeq">
                    <p:stCondLst>
                      <p:cond evt="onClick" delay="0">
                        <p:tgtEl>
                          <p:spTgt spid="2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7" fill="hold">
                          <p:stCondLst>
                            <p:cond delay="0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42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66667E-6 -2.22222E-6 L 0.41849 0.58681 " pathEditMode="relative" rAng="0" ptsTypes="AA">
                                          <p:cBhvr>
                                            <p:cTn id="30" dur="2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0924" y="2932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0"/>
                      </p:tgtEl>
                    </p:cond>
                  </p:nextCondLst>
                </p:seq>
                <p:seq concurrent="1" nextAc="seek">
                  <p:cTn id="31" restart="whenNotActive" fill="hold" evtFilter="cancelBubble" nodeType="interactiveSeq">
                    <p:stCondLst>
                      <p:cond evt="onClick" delay="0">
                        <p:tgtEl>
                          <p:spTgt spid="2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2" fill="hold">
                          <p:stCondLst>
                            <p:cond delay="0"/>
                          </p:stCondLst>
                          <p:childTnLst>
                            <p:par>
                              <p:cTn id="3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4" presetID="42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4.07407E-6 L -0.17721 0.45185 " pathEditMode="relative" rAng="0" ptsTypes="AA">
                                          <p:cBhvr>
                                            <p:cTn id="35" dur="2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867" y="22593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2"/>
                      </p:tgtEl>
                    </p:cond>
                  </p:nextCondLst>
                </p:seq>
                <p:seq concurrent="1" nextAc="seek">
                  <p:cTn id="36" restart="whenNotActive" fill="hold" evtFilter="cancelBubble" nodeType="interactiveSeq">
                    <p:stCondLst>
                      <p:cond evt="onClick" delay="0">
                        <p:tgtEl>
                          <p:spTgt spid="2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7" fill="hold">
                          <p:stCondLst>
                            <p:cond delay="0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42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79167E-6 2.96296E-6 L -0.23698 0.55949 " pathEditMode="relative" rAng="0" ptsTypes="AA">
                                          <p:cBhvr>
                                            <p:cTn id="40" dur="2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1849" y="27963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5"/>
                      </p:tgtEl>
                    </p:cond>
                  </p:nextCondLst>
                </p:seq>
                <p:seq concurrent="1" nextAc="seek">
                  <p:cTn id="41" restart="whenNotActive" fill="hold" evtFilter="cancelBubble" nodeType="interactiveSeq">
                    <p:stCondLst>
                      <p:cond evt="onClick" delay="0">
                        <p:tgtEl>
                          <p:spTgt spid="2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2" fill="hold">
                          <p:stCondLst>
                            <p:cond delay="0"/>
                          </p:stCondLst>
                          <p:childTnLst>
                            <p:par>
                              <p:cTn id="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4" presetID="42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45833E-6 4.07407E-6 L -0.28268 0.45185 " pathEditMode="relative" rAng="0" ptsTypes="AA">
                                          <p:cBhvr>
                                            <p:cTn id="45" dur="2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4141" y="22593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8"/>
                      </p:tgtEl>
                    </p:cond>
                  </p:nextCondLst>
                </p:seq>
                <p:seq concurrent="1" nextAc="seek">
                  <p:cTn id="46" restart="whenNotActive" fill="hold" evtFilter="cancelBubble" nodeType="interactiveSeq">
                    <p:stCondLst>
                      <p:cond evt="onClick" delay="0">
                        <p:tgtEl>
                          <p:spTgt spid="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7" fill="hold">
                          <p:stCondLst>
                            <p:cond delay="0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1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1" presetID="2" presetClass="exit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2" dur="4000"/>
                                            <p:tgtEl>
                                              <p:spTgt spid="40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4000"/>
                                            <p:tgtEl>
                                              <p:spTgt spid="40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3999"/>
                                              </p:stCondLst>
                                            </p:cTn>
                                            <p:tgtEl>
                                              <p:spTgt spid="40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3"/>
                      </p:tgtEl>
                    </p:cond>
                  </p:nextCondLst>
                </p:seq>
              </p:childTnLst>
            </p:cTn>
          </p:par>
        </p:tnLst>
        <p:bldLst>
          <p:bldP spid="10" grpId="0" animBg="1"/>
          <p:bldP spid="10" grpId="1" animBg="1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7A3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n1.itc.cn/img8/wb/recom/2016/06/29/146719847475153968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591708" y="1896959"/>
            <a:ext cx="3810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91974" y="1896760"/>
            <a:ext cx="3810532" cy="2857899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2707688" y="4722920"/>
            <a:ext cx="6960095" cy="904112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2716448" y="461998"/>
            <a:ext cx="1611906" cy="950978"/>
            <a:chOff x="2773768" y="960239"/>
            <a:chExt cx="1611906" cy="950978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73768" y="960239"/>
              <a:ext cx="1611906" cy="950978"/>
            </a:xfrm>
            <a:prstGeom prst="rect">
              <a:avLst/>
            </a:prstGeom>
          </p:spPr>
        </p:pic>
        <p:sp>
          <p:nvSpPr>
            <p:cNvPr id="19" name="文本框 18"/>
            <p:cNvSpPr txBox="1"/>
            <p:nvPr/>
          </p:nvSpPr>
          <p:spPr>
            <a:xfrm>
              <a:off x="3035866" y="1072374"/>
              <a:ext cx="11232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 smtClean="0">
                  <a:solidFill>
                    <a:schemeClr val="bg1"/>
                  </a:solidFill>
                </a:rPr>
                <a:t>duck</a:t>
              </a:r>
              <a:endParaRPr lang="zh-CN" altLang="en-US" sz="3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142436" y="1407035"/>
            <a:ext cx="1611906" cy="950978"/>
            <a:chOff x="2773768" y="960239"/>
            <a:chExt cx="1611906" cy="950978"/>
          </a:xfrm>
        </p:grpSpPr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73768" y="960239"/>
              <a:ext cx="1611906" cy="950978"/>
            </a:xfrm>
            <a:prstGeom prst="rect">
              <a:avLst/>
            </a:prstGeom>
          </p:spPr>
        </p:pic>
        <p:sp>
          <p:nvSpPr>
            <p:cNvPr id="24" name="文本框 23"/>
            <p:cNvSpPr txBox="1"/>
            <p:nvPr/>
          </p:nvSpPr>
          <p:spPr>
            <a:xfrm>
              <a:off x="3062500" y="1072374"/>
              <a:ext cx="11232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 smtClean="0">
                  <a:solidFill>
                    <a:schemeClr val="bg1"/>
                  </a:solidFill>
                </a:rPr>
                <a:t>lock</a:t>
              </a:r>
              <a:endParaRPr lang="zh-CN" altLang="en-US" sz="3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7440416" y="668445"/>
            <a:ext cx="1611906" cy="950978"/>
            <a:chOff x="2773768" y="960239"/>
            <a:chExt cx="1611906" cy="950978"/>
          </a:xfrm>
        </p:grpSpPr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73768" y="960239"/>
              <a:ext cx="1611906" cy="950978"/>
            </a:xfrm>
            <a:prstGeom prst="rect">
              <a:avLst/>
            </a:prstGeom>
          </p:spPr>
        </p:pic>
        <p:sp>
          <p:nvSpPr>
            <p:cNvPr id="27" name="文本框 26"/>
            <p:cNvSpPr txBox="1"/>
            <p:nvPr/>
          </p:nvSpPr>
          <p:spPr>
            <a:xfrm>
              <a:off x="3118105" y="1072374"/>
              <a:ext cx="121905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 smtClean="0">
                  <a:solidFill>
                    <a:schemeClr val="bg1"/>
                  </a:solidFill>
                </a:rPr>
                <a:t>bike</a:t>
              </a:r>
              <a:endParaRPr lang="zh-CN" altLang="en-US" sz="3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9710315" y="1407035"/>
            <a:ext cx="1611906" cy="950978"/>
            <a:chOff x="2773768" y="960239"/>
            <a:chExt cx="1611906" cy="950978"/>
          </a:xfrm>
        </p:grpSpPr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73768" y="960239"/>
              <a:ext cx="1611906" cy="950978"/>
            </a:xfrm>
            <a:prstGeom prst="rect">
              <a:avLst/>
            </a:prstGeom>
          </p:spPr>
        </p:pic>
        <p:sp>
          <p:nvSpPr>
            <p:cNvPr id="30" name="文本框 29"/>
            <p:cNvSpPr txBox="1"/>
            <p:nvPr/>
          </p:nvSpPr>
          <p:spPr>
            <a:xfrm>
              <a:off x="3193680" y="1072374"/>
              <a:ext cx="98675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 smtClean="0">
                  <a:solidFill>
                    <a:schemeClr val="bg1"/>
                  </a:solidFill>
                </a:rPr>
                <a:t>toe</a:t>
              </a:r>
              <a:endParaRPr lang="zh-CN" altLang="en-US" sz="3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-316444" y="4511041"/>
            <a:ext cx="3300549" cy="2899954"/>
            <a:chOff x="-348343" y="4511041"/>
            <a:chExt cx="3300549" cy="2899954"/>
          </a:xfrm>
        </p:grpSpPr>
        <p:sp>
          <p:nvSpPr>
            <p:cNvPr id="2" name="圆角矩形 1"/>
            <p:cNvSpPr/>
            <p:nvPr/>
          </p:nvSpPr>
          <p:spPr>
            <a:xfrm>
              <a:off x="-348343" y="4511041"/>
              <a:ext cx="3300549" cy="2899954"/>
            </a:xfrm>
            <a:prstGeom prst="roundRect">
              <a:avLst>
                <a:gd name="adj" fmla="val 8859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圆角矩形 4"/>
            <p:cNvSpPr/>
            <p:nvPr/>
          </p:nvSpPr>
          <p:spPr>
            <a:xfrm>
              <a:off x="-348343" y="4511041"/>
              <a:ext cx="3300549" cy="914399"/>
            </a:xfrm>
            <a:prstGeom prst="roundRect">
              <a:avLst>
                <a:gd name="adj" fmla="val 26954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圆角矩形 5"/>
            <p:cNvSpPr/>
            <p:nvPr/>
          </p:nvSpPr>
          <p:spPr>
            <a:xfrm>
              <a:off x="-348343" y="5169833"/>
              <a:ext cx="3300549" cy="914399"/>
            </a:xfrm>
            <a:prstGeom prst="roundRect">
              <a:avLst>
                <a:gd name="adj" fmla="val 0"/>
              </a:avLst>
            </a:prstGeom>
            <a:solidFill>
              <a:srgbClr val="843C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9379636" y="4511041"/>
            <a:ext cx="3300549" cy="2899954"/>
            <a:chOff x="9400902" y="4511041"/>
            <a:chExt cx="3300549" cy="2899954"/>
          </a:xfrm>
        </p:grpSpPr>
        <p:sp>
          <p:nvSpPr>
            <p:cNvPr id="7" name="圆角矩形 6"/>
            <p:cNvSpPr/>
            <p:nvPr/>
          </p:nvSpPr>
          <p:spPr>
            <a:xfrm>
              <a:off x="9400902" y="4511041"/>
              <a:ext cx="3300549" cy="2899954"/>
            </a:xfrm>
            <a:prstGeom prst="roundRect">
              <a:avLst>
                <a:gd name="adj" fmla="val 8859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圆角矩形 7"/>
            <p:cNvSpPr/>
            <p:nvPr/>
          </p:nvSpPr>
          <p:spPr>
            <a:xfrm>
              <a:off x="9400902" y="4511041"/>
              <a:ext cx="3300549" cy="914399"/>
            </a:xfrm>
            <a:prstGeom prst="roundRect">
              <a:avLst>
                <a:gd name="adj" fmla="val 26954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圆角矩形 8"/>
            <p:cNvSpPr/>
            <p:nvPr/>
          </p:nvSpPr>
          <p:spPr>
            <a:xfrm>
              <a:off x="9400902" y="5169833"/>
              <a:ext cx="3300549" cy="914399"/>
            </a:xfrm>
            <a:prstGeom prst="roundRect">
              <a:avLst>
                <a:gd name="adj" fmla="val 0"/>
              </a:avLst>
            </a:prstGeom>
            <a:solidFill>
              <a:srgbClr val="843C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5191678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5" presetClass="emph" presetSubtype="0" repeatCount="2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" presetID="2" presetClass="entr" presetSubtype="1" fill="hold" nodeType="with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9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10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1" fill="hold" nodeType="with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13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14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1" fill="hold" nodeType="with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17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18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1" fill="hold" nodeType="with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21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22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4" presetID="1" presetClass="exit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26" restart="whenNotActive" fill="hold" evtFilter="cancelBubble" nodeType="interactiveSeq">
                    <p:stCondLst>
                      <p:cond evt="onClick" delay="0">
                        <p:tgtEl>
                          <p:spTgt spid="2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7" fill="hold">
                          <p:stCondLst>
                            <p:cond delay="0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42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29167E-6 -4.07407E-6 L 0.15248 0.59213 " pathEditMode="relative" rAng="0" ptsTypes="AA">
                                          <p:cBhvr>
                                            <p:cTn id="30" dur="2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617" y="29606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0"/>
                      </p:tgtEl>
                    </p:cond>
                  </p:nextCondLst>
                </p:seq>
                <p:seq concurrent="1" nextAc="seek">
                  <p:cTn id="31" restart="whenNotActive" fill="hold" evtFilter="cancelBubble" nodeType="interactiveSeq">
                    <p:stCondLst>
                      <p:cond evt="onClick" delay="0">
                        <p:tgtEl>
                          <p:spTgt spid="2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2" fill="hold">
                          <p:stCondLst>
                            <p:cond delay="0"/>
                          </p:stCondLst>
                          <p:childTnLst>
                            <p:par>
                              <p:cTn id="3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4" presetID="42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6.25E-7 4.44444E-6 L -0.17721 0.45347 " pathEditMode="relative" rAng="0" ptsTypes="AA">
                                          <p:cBhvr>
                                            <p:cTn id="35" dur="2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867" y="22662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2"/>
                      </p:tgtEl>
                    </p:cond>
                  </p:nextCondLst>
                </p:seq>
                <p:seq concurrent="1" nextAc="seek">
                  <p:cTn id="36" restart="whenNotActive" fill="hold" evtFilter="cancelBubble" nodeType="interactiveSeq">
                    <p:stCondLst>
                      <p:cond evt="onClick" delay="0">
                        <p:tgtEl>
                          <p:spTgt spid="2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7" fill="hold">
                          <p:stCondLst>
                            <p:cond delay="0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42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08333E-6 3.33333E-6 L 0.02761 0.5618 " pathEditMode="relative" rAng="0" ptsTypes="AA">
                                          <p:cBhvr>
                                            <p:cTn id="40" dur="2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80" y="2807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5"/>
                      </p:tgtEl>
                    </p:cond>
                  </p:nextCondLst>
                </p:seq>
                <p:seq concurrent="1" nextAc="seek">
                  <p:cTn id="41" restart="whenNotActive" fill="hold" evtFilter="cancelBubble" nodeType="interactiveSeq">
                    <p:stCondLst>
                      <p:cond evt="onClick" delay="0">
                        <p:tgtEl>
                          <p:spTgt spid="2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2" fill="hold">
                          <p:stCondLst>
                            <p:cond delay="0"/>
                          </p:stCondLst>
                          <p:childTnLst>
                            <p:par>
                              <p:cTn id="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4" presetID="42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11022E-16 4.44444E-6 L -0.28958 0.45347 " pathEditMode="relative" rAng="0" ptsTypes="AA">
                                          <p:cBhvr>
                                            <p:cTn id="45" dur="2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4479" y="22662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8"/>
                      </p:tgtEl>
                    </p:cond>
                  </p:nextCondLst>
                </p:seq>
                <p:seq concurrent="1" nextAc="seek">
                  <p:cTn id="46" restart="whenNotActive" fill="hold" evtFilter="cancelBubble" nodeType="interactiveSeq">
                    <p:stCondLst>
                      <p:cond evt="onClick" delay="0">
                        <p:tgtEl>
                          <p:spTgt spid="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7" fill="hold">
                          <p:stCondLst>
                            <p:cond delay="0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1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1" presetID="2" presetClass="exit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2" dur="4000"/>
                                            <p:tgtEl>
                                              <p:spTgt spid="51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4000"/>
                                            <p:tgtEl>
                                              <p:spTgt spid="51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3999"/>
                                              </p:stCondLst>
                                            </p:cTn>
                                            <p:tgtEl>
                                              <p:spTgt spid="5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"/>
                      </p:tgtEl>
                    </p:cond>
                  </p:nextCondLst>
                </p:seq>
              </p:childTnLst>
            </p:cTn>
          </p:par>
        </p:tnLst>
        <p:bldLst>
          <p:bldP spid="10" grpId="0" animBg="1"/>
          <p:bldP spid="10" grpId="1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5" presetClass="emph" presetSubtype="0" repeatCount="2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4" presetID="1" presetClass="exit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26" restart="whenNotActive" fill="hold" evtFilter="cancelBubble" nodeType="interactiveSeq">
                    <p:stCondLst>
                      <p:cond evt="onClick" delay="0">
                        <p:tgtEl>
                          <p:spTgt spid="2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7" fill="hold">
                          <p:stCondLst>
                            <p:cond delay="0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42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29167E-6 -4.07407E-6 L 0.15248 0.59213 " pathEditMode="relative" rAng="0" ptsTypes="AA">
                                          <p:cBhvr>
                                            <p:cTn id="30" dur="2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617" y="29606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0"/>
                      </p:tgtEl>
                    </p:cond>
                  </p:nextCondLst>
                </p:seq>
                <p:seq concurrent="1" nextAc="seek">
                  <p:cTn id="31" restart="whenNotActive" fill="hold" evtFilter="cancelBubble" nodeType="interactiveSeq">
                    <p:stCondLst>
                      <p:cond evt="onClick" delay="0">
                        <p:tgtEl>
                          <p:spTgt spid="2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2" fill="hold">
                          <p:stCondLst>
                            <p:cond delay="0"/>
                          </p:stCondLst>
                          <p:childTnLst>
                            <p:par>
                              <p:cTn id="3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4" presetID="42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6.25E-7 4.44444E-6 L -0.17721 0.45347 " pathEditMode="relative" rAng="0" ptsTypes="AA">
                                          <p:cBhvr>
                                            <p:cTn id="35" dur="2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867" y="22662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2"/>
                      </p:tgtEl>
                    </p:cond>
                  </p:nextCondLst>
                </p:seq>
                <p:seq concurrent="1" nextAc="seek">
                  <p:cTn id="36" restart="whenNotActive" fill="hold" evtFilter="cancelBubble" nodeType="interactiveSeq">
                    <p:stCondLst>
                      <p:cond evt="onClick" delay="0">
                        <p:tgtEl>
                          <p:spTgt spid="2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7" fill="hold">
                          <p:stCondLst>
                            <p:cond delay="0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42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08333E-6 3.33333E-6 L 0.02761 0.5618 " pathEditMode="relative" rAng="0" ptsTypes="AA">
                                          <p:cBhvr>
                                            <p:cTn id="40" dur="2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80" y="2807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5"/>
                      </p:tgtEl>
                    </p:cond>
                  </p:nextCondLst>
                </p:seq>
                <p:seq concurrent="1" nextAc="seek">
                  <p:cTn id="41" restart="whenNotActive" fill="hold" evtFilter="cancelBubble" nodeType="interactiveSeq">
                    <p:stCondLst>
                      <p:cond evt="onClick" delay="0">
                        <p:tgtEl>
                          <p:spTgt spid="2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2" fill="hold">
                          <p:stCondLst>
                            <p:cond delay="0"/>
                          </p:stCondLst>
                          <p:childTnLst>
                            <p:par>
                              <p:cTn id="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4" presetID="42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11022E-16 4.44444E-6 L -0.28958 0.45347 " pathEditMode="relative" rAng="0" ptsTypes="AA">
                                          <p:cBhvr>
                                            <p:cTn id="45" dur="2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4479" y="22662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8"/>
                      </p:tgtEl>
                    </p:cond>
                  </p:nextCondLst>
                </p:seq>
                <p:seq concurrent="1" nextAc="seek">
                  <p:cTn id="46" restart="whenNotActive" fill="hold" evtFilter="cancelBubble" nodeType="interactiveSeq">
                    <p:stCondLst>
                      <p:cond evt="onClick" delay="0">
                        <p:tgtEl>
                          <p:spTgt spid="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7" fill="hold">
                          <p:stCondLst>
                            <p:cond delay="0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1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1" presetID="2" presetClass="exit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2" dur="4000"/>
                                            <p:tgtEl>
                                              <p:spTgt spid="51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4000"/>
                                            <p:tgtEl>
                                              <p:spTgt spid="51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3999"/>
                                              </p:stCondLst>
                                            </p:cTn>
                                            <p:tgtEl>
                                              <p:spTgt spid="5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"/>
                      </p:tgtEl>
                    </p:cond>
                  </p:nextCondLst>
                </p:seq>
              </p:childTnLst>
            </p:cTn>
          </p:par>
        </p:tnLst>
        <p:bldLst>
          <p:bldP spid="10" grpId="0" animBg="1"/>
          <p:bldP spid="10" grpId="1" animBg="1"/>
        </p:bldLst>
      </p:timing>
    </mc:Fallback>
  </mc:AlternateContent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</TotalTime>
  <Words>24</Words>
  <Application>Microsoft Office PowerPoint</Application>
  <PresentationFormat>宽屏</PresentationFormat>
  <Paragraphs>24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1" baseType="lpstr">
      <vt:lpstr>宋体</vt:lpstr>
      <vt:lpstr>Arial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zhuhuixin</dc:creator>
  <cp:lastModifiedBy>zhuhuixin</cp:lastModifiedBy>
  <cp:revision>14</cp:revision>
  <dcterms:created xsi:type="dcterms:W3CDTF">2018-01-11T05:31:38Z</dcterms:created>
  <dcterms:modified xsi:type="dcterms:W3CDTF">2018-01-11T07:49:40Z</dcterms:modified>
</cp:coreProperties>
</file>