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9" r:id="rId4"/>
    <p:sldId id="267" r:id="rId5"/>
    <p:sldId id="260" r:id="rId6"/>
    <p:sldId id="264" r:id="rId7"/>
    <p:sldId id="262" r:id="rId8"/>
    <p:sldId id="265" r:id="rId9"/>
    <p:sldId id="266" r:id="rId10"/>
    <p:sldId id="261" r:id="rId11"/>
    <p:sldId id="263" r:id="rId12"/>
    <p:sldId id="25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E61AFE-361D-44B8-8A71-077DA6C2A708}" type="datetimeFigureOut">
              <a:rPr lang="en-US" smtClean="0"/>
              <a:pPr/>
              <a:t>2/14/2020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65A7B2-CDA0-4C39-83E8-74844529A5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565A7B2-CDA0-4C39-83E8-74844529A59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565A7B2-CDA0-4C39-83E8-74844529A596}" type="slidenum">
              <a:rPr lang="en-US" smtClean="0"/>
              <a:pPr/>
              <a:t>6</a:t>
            </a:fld>
            <a:endParaRPr lang="en-US"/>
          </a:p>
        </p:txBody>
      </p:sp>
    </p:spTree>
    <p:extLst>
      <p:ext uri="{BB962C8B-B14F-4D97-AF65-F5344CB8AC3E}">
        <p14:creationId xmlns:p14="http://schemas.microsoft.com/office/powerpoint/2010/main" val="822268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28BAF36-B1ED-4197-8D91-8DD8435AAD82}" type="datetimeFigureOut">
              <a:rPr lang="en-US" smtClean="0"/>
              <a:pPr/>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8BAF36-B1ED-4197-8D91-8DD8435AAD82}" type="datetimeFigureOut">
              <a:rPr lang="en-US" smtClean="0"/>
              <a:pPr/>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8BAF36-B1ED-4197-8D91-8DD8435AAD82}" type="datetimeFigureOut">
              <a:rPr lang="en-US" smtClean="0"/>
              <a:pPr/>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8BAF36-B1ED-4197-8D91-8DD8435AAD82}" type="datetimeFigureOut">
              <a:rPr lang="en-US" smtClean="0"/>
              <a:pPr/>
              <a:t>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8BAF36-B1ED-4197-8D91-8DD8435AAD82}" type="datetimeFigureOut">
              <a:rPr lang="en-US" smtClean="0"/>
              <a:pPr/>
              <a:t>2/14/2020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8BAF36-B1ED-4197-8D91-8DD8435AAD82}" type="datetimeFigureOut">
              <a:rPr lang="en-US" smtClean="0"/>
              <a:pPr/>
              <a:t>2/14/2020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8BAF36-B1ED-4197-8D91-8DD8435AAD82}" type="datetimeFigureOut">
              <a:rPr lang="en-US" smtClean="0"/>
              <a:pPr/>
              <a:t>2/14/2020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8BAF36-B1ED-4197-8D91-8DD8435AAD82}" type="datetimeFigureOut">
              <a:rPr lang="en-US" smtClean="0"/>
              <a:pPr/>
              <a:t>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8BAF36-B1ED-4197-8D91-8DD8435AAD82}" type="datetimeFigureOut">
              <a:rPr lang="en-US" smtClean="0"/>
              <a:pPr/>
              <a:t>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8BAF36-B1ED-4197-8D91-8DD8435AAD82}" type="datetimeFigureOut">
              <a:rPr lang="en-US" smtClean="0"/>
              <a:pPr/>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8BAF36-B1ED-4197-8D91-8DD8435AAD82}" type="datetimeFigureOut">
              <a:rPr lang="en-US" smtClean="0"/>
              <a:pPr/>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2FAF6F-89AD-4C7A-AD63-F6A023A9B73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8BAF36-B1ED-4197-8D91-8DD8435AAD82}" type="datetimeFigureOut">
              <a:rPr lang="en-US" smtClean="0"/>
              <a:pPr/>
              <a:t>2/14/2020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2FAF6F-89AD-4C7A-AD63-F6A023A9B73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slide" Target="slide12.xml"/><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slide" Target="slide12.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slide" Target="slide1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slide" Target="slide12.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slide" Target="slide12.xml"/><Relationship Id="rId4" Type="http://schemas.openxmlformats.org/officeDocument/2006/relationships/image" Target="../media/image9.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slide" Target="slide12.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slide" Target="slide12.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slide" Target="slide12.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slide" Target="slide12.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slide" Target="slide12.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slide" Target="slide7.xml"/><Relationship Id="rId18" Type="http://schemas.openxmlformats.org/officeDocument/2006/relationships/image" Target="../media/image25.png"/><Relationship Id="rId3" Type="http://schemas.openxmlformats.org/officeDocument/2006/relationships/image" Target="../media/image18.png"/><Relationship Id="rId7" Type="http://schemas.openxmlformats.org/officeDocument/2006/relationships/slide" Target="slide2.xml"/><Relationship Id="rId12" Type="http://schemas.openxmlformats.org/officeDocument/2006/relationships/image" Target="../media/image22.png"/><Relationship Id="rId17" Type="http://schemas.openxmlformats.org/officeDocument/2006/relationships/slide" Target="slide5.xml"/><Relationship Id="rId2" Type="http://schemas.openxmlformats.org/officeDocument/2006/relationships/image" Target="../media/image17.png"/><Relationship Id="rId16"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slide" Target="slide3.xml"/><Relationship Id="rId5" Type="http://schemas.openxmlformats.org/officeDocument/2006/relationships/image" Target="../media/image4.png"/><Relationship Id="rId15" Type="http://schemas.openxmlformats.org/officeDocument/2006/relationships/slide" Target="slide10.xml"/><Relationship Id="rId10" Type="http://schemas.openxmlformats.org/officeDocument/2006/relationships/image" Target="../media/image5.png"/><Relationship Id="rId4" Type="http://schemas.openxmlformats.org/officeDocument/2006/relationships/image" Target="../media/image19.png"/><Relationship Id="rId9" Type="http://schemas.openxmlformats.org/officeDocument/2006/relationships/image" Target="../media/image3.png"/><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000" r="-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0"/>
            <a:ext cx="6858000" cy="1219200"/>
          </a:xfrm>
        </p:spPr>
        <p:txBody>
          <a:bodyPr>
            <a:noAutofit/>
            <a:scene3d>
              <a:camera prst="orthographicFront"/>
              <a:lightRig rig="threePt" dir="t"/>
            </a:scene3d>
            <a:sp3d extrusionH="57150">
              <a:bevelT w="38100" h="38100" prst="angle"/>
            </a:sp3d>
          </a:bodyPr>
          <a:lstStyle/>
          <a:p>
            <a:r>
              <a:rPr lang="en-US" b="1" dirty="0">
                <a:blipFill>
                  <a:blip r:embed="rId3"/>
                  <a:tile tx="0" ty="0" sx="100000" sy="100000" flip="none" algn="tl"/>
                </a:blipFill>
                <a:latin typeface="Arial Black" pitchFamily="34" charset="0"/>
              </a:rPr>
              <a:t>FIND THE CHICKENS</a:t>
            </a:r>
          </a:p>
        </p:txBody>
      </p:sp>
      <p:grpSp>
        <p:nvGrpSpPr>
          <p:cNvPr id="23" name="Group 22"/>
          <p:cNvGrpSpPr/>
          <p:nvPr/>
        </p:nvGrpSpPr>
        <p:grpSpPr>
          <a:xfrm>
            <a:off x="0" y="0"/>
            <a:ext cx="2286000" cy="3200400"/>
            <a:chOff x="0" y="0"/>
            <a:chExt cx="3385933" cy="4470721"/>
          </a:xfrm>
        </p:grpSpPr>
        <p:grpSp>
          <p:nvGrpSpPr>
            <p:cNvPr id="4" name="Group 3"/>
            <p:cNvGrpSpPr/>
            <p:nvPr/>
          </p:nvGrpSpPr>
          <p:grpSpPr>
            <a:xfrm>
              <a:off x="0" y="0"/>
              <a:ext cx="2438400" cy="2590800"/>
              <a:chOff x="304800" y="0"/>
              <a:chExt cx="2438400" cy="2590800"/>
            </a:xfrm>
          </p:grpSpPr>
          <p:pic>
            <p:nvPicPr>
              <p:cNvPr id="5" name="Picture 4"/>
              <p:cNvPicPr/>
              <p:nvPr/>
            </p:nvPicPr>
            <p:blipFill>
              <a:blip r:embed="rId4" cstate="print"/>
              <a:srcRect/>
              <a:stretch>
                <a:fillRect/>
              </a:stretch>
            </p:blipFill>
            <p:spPr bwMode="auto">
              <a:xfrm>
                <a:off x="1911708" y="928876"/>
                <a:ext cx="805338" cy="1085802"/>
              </a:xfrm>
              <a:prstGeom prst="rect">
                <a:avLst/>
              </a:prstGeom>
              <a:noFill/>
            </p:spPr>
          </p:pic>
          <p:pic>
            <p:nvPicPr>
              <p:cNvPr id="6" name="Picture 5"/>
              <p:cNvPicPr/>
              <p:nvPr/>
            </p:nvPicPr>
            <p:blipFill>
              <a:blip r:embed="rId5" cstate="print"/>
              <a:srcRect/>
              <a:stretch>
                <a:fillRect/>
              </a:stretch>
            </p:blipFill>
            <p:spPr bwMode="auto">
              <a:xfrm>
                <a:off x="1856298" y="1693833"/>
                <a:ext cx="736186" cy="896967"/>
              </a:xfrm>
              <a:prstGeom prst="rect">
                <a:avLst/>
              </a:prstGeom>
              <a:noFill/>
            </p:spPr>
          </p:pic>
          <p:pic>
            <p:nvPicPr>
              <p:cNvPr id="7" name="Picture 6"/>
              <p:cNvPicPr/>
              <p:nvPr/>
            </p:nvPicPr>
            <p:blipFill>
              <a:blip r:embed="rId6" cstate="print"/>
              <a:srcRect/>
              <a:stretch>
                <a:fillRect/>
              </a:stretch>
            </p:blipFill>
            <p:spPr bwMode="auto">
              <a:xfrm>
                <a:off x="304800" y="0"/>
                <a:ext cx="2438400" cy="2035223"/>
              </a:xfrm>
              <a:prstGeom prst="rect">
                <a:avLst/>
              </a:prstGeom>
              <a:noFill/>
            </p:spPr>
          </p:pic>
        </p:grpSp>
        <p:grpSp>
          <p:nvGrpSpPr>
            <p:cNvPr id="22" name="Group 21"/>
            <p:cNvGrpSpPr/>
            <p:nvPr/>
          </p:nvGrpSpPr>
          <p:grpSpPr>
            <a:xfrm>
              <a:off x="381000" y="2743200"/>
              <a:ext cx="3004933" cy="1727521"/>
              <a:chOff x="381000" y="2743200"/>
              <a:chExt cx="3004933" cy="1727521"/>
            </a:xfrm>
          </p:grpSpPr>
          <p:grpSp>
            <p:nvGrpSpPr>
              <p:cNvPr id="21" name="Group 20"/>
              <p:cNvGrpSpPr/>
              <p:nvPr/>
            </p:nvGrpSpPr>
            <p:grpSpPr>
              <a:xfrm>
                <a:off x="381000" y="2743200"/>
                <a:ext cx="3001584" cy="1430367"/>
                <a:chOff x="4419600" y="3657600"/>
                <a:chExt cx="3001584" cy="1430367"/>
              </a:xfrm>
            </p:grpSpPr>
            <p:pic>
              <p:nvPicPr>
                <p:cNvPr id="9" name="Picture 8"/>
                <p:cNvPicPr/>
                <p:nvPr/>
              </p:nvPicPr>
              <p:blipFill>
                <a:blip r:embed="rId7" cstate="print"/>
                <a:srcRect/>
                <a:stretch>
                  <a:fillRect/>
                </a:stretch>
              </p:blipFill>
              <p:spPr bwMode="auto">
                <a:xfrm>
                  <a:off x="4419600" y="3657600"/>
                  <a:ext cx="3001584" cy="873358"/>
                </a:xfrm>
                <a:prstGeom prst="rect">
                  <a:avLst/>
                </a:prstGeom>
                <a:noFill/>
              </p:spPr>
            </p:pic>
            <p:grpSp>
              <p:nvGrpSpPr>
                <p:cNvPr id="20" name="Group 19"/>
                <p:cNvGrpSpPr/>
                <p:nvPr/>
              </p:nvGrpSpPr>
              <p:grpSpPr>
                <a:xfrm>
                  <a:off x="4648200" y="3733800"/>
                  <a:ext cx="2488786" cy="1354167"/>
                  <a:chOff x="4648200" y="3733800"/>
                  <a:chExt cx="2488786" cy="1354167"/>
                </a:xfrm>
              </p:grpSpPr>
              <p:pic>
                <p:nvPicPr>
                  <p:cNvPr id="11" name="Picture 10"/>
                  <p:cNvPicPr/>
                  <p:nvPr/>
                </p:nvPicPr>
                <p:blipFill>
                  <a:blip r:embed="rId5" cstate="print"/>
                  <a:srcRect/>
                  <a:stretch>
                    <a:fillRect/>
                  </a:stretch>
                </p:blipFill>
                <p:spPr bwMode="auto">
                  <a:xfrm>
                    <a:off x="5867400" y="3810000"/>
                    <a:ext cx="736186" cy="914400"/>
                  </a:xfrm>
                  <a:prstGeom prst="rect">
                    <a:avLst/>
                  </a:prstGeom>
                  <a:noFill/>
                </p:spPr>
              </p:pic>
              <p:pic>
                <p:nvPicPr>
                  <p:cNvPr id="12" name="Picture 11"/>
                  <p:cNvPicPr/>
                  <p:nvPr/>
                </p:nvPicPr>
                <p:blipFill>
                  <a:blip r:embed="rId5" cstate="print"/>
                  <a:srcRect/>
                  <a:stretch>
                    <a:fillRect/>
                  </a:stretch>
                </p:blipFill>
                <p:spPr bwMode="auto">
                  <a:xfrm>
                    <a:off x="4876800" y="3810000"/>
                    <a:ext cx="736186" cy="896967"/>
                  </a:xfrm>
                  <a:prstGeom prst="rect">
                    <a:avLst/>
                  </a:prstGeom>
                  <a:noFill/>
                </p:spPr>
              </p:pic>
              <p:pic>
                <p:nvPicPr>
                  <p:cNvPr id="13" name="Picture 12"/>
                  <p:cNvPicPr/>
                  <p:nvPr/>
                </p:nvPicPr>
                <p:blipFill>
                  <a:blip r:embed="rId5" cstate="print"/>
                  <a:srcRect/>
                  <a:stretch>
                    <a:fillRect/>
                  </a:stretch>
                </p:blipFill>
                <p:spPr bwMode="auto">
                  <a:xfrm>
                    <a:off x="5334000" y="3733800"/>
                    <a:ext cx="736186" cy="896967"/>
                  </a:xfrm>
                  <a:prstGeom prst="rect">
                    <a:avLst/>
                  </a:prstGeom>
                  <a:noFill/>
                </p:spPr>
              </p:pic>
              <p:pic>
                <p:nvPicPr>
                  <p:cNvPr id="14" name="Picture 13"/>
                  <p:cNvPicPr/>
                  <p:nvPr/>
                </p:nvPicPr>
                <p:blipFill>
                  <a:blip r:embed="rId5" cstate="print"/>
                  <a:srcRect/>
                  <a:stretch>
                    <a:fillRect/>
                  </a:stretch>
                </p:blipFill>
                <p:spPr bwMode="auto">
                  <a:xfrm>
                    <a:off x="5638800" y="3962400"/>
                    <a:ext cx="736186" cy="896967"/>
                  </a:xfrm>
                  <a:prstGeom prst="rect">
                    <a:avLst/>
                  </a:prstGeom>
                  <a:noFill/>
                </p:spPr>
              </p:pic>
              <p:pic>
                <p:nvPicPr>
                  <p:cNvPr id="15" name="Picture 14"/>
                  <p:cNvPicPr/>
                  <p:nvPr/>
                </p:nvPicPr>
                <p:blipFill>
                  <a:blip r:embed="rId5" cstate="print"/>
                  <a:srcRect/>
                  <a:stretch>
                    <a:fillRect/>
                  </a:stretch>
                </p:blipFill>
                <p:spPr bwMode="auto">
                  <a:xfrm>
                    <a:off x="4648200" y="3886200"/>
                    <a:ext cx="736186" cy="896967"/>
                  </a:xfrm>
                  <a:prstGeom prst="rect">
                    <a:avLst/>
                  </a:prstGeom>
                  <a:noFill/>
                </p:spPr>
              </p:pic>
              <p:pic>
                <p:nvPicPr>
                  <p:cNvPr id="16" name="Picture 15"/>
                  <p:cNvPicPr/>
                  <p:nvPr/>
                </p:nvPicPr>
                <p:blipFill>
                  <a:blip r:embed="rId5" cstate="print"/>
                  <a:srcRect/>
                  <a:stretch>
                    <a:fillRect/>
                  </a:stretch>
                </p:blipFill>
                <p:spPr bwMode="auto">
                  <a:xfrm>
                    <a:off x="5181600" y="3962400"/>
                    <a:ext cx="736186" cy="896967"/>
                  </a:xfrm>
                  <a:prstGeom prst="rect">
                    <a:avLst/>
                  </a:prstGeom>
                  <a:noFill/>
                </p:spPr>
              </p:pic>
              <p:pic>
                <p:nvPicPr>
                  <p:cNvPr id="17" name="Picture 16"/>
                  <p:cNvPicPr/>
                  <p:nvPr/>
                </p:nvPicPr>
                <p:blipFill>
                  <a:blip r:embed="rId5" cstate="print"/>
                  <a:srcRect/>
                  <a:stretch>
                    <a:fillRect/>
                  </a:stretch>
                </p:blipFill>
                <p:spPr bwMode="auto">
                  <a:xfrm>
                    <a:off x="6400800" y="3810000"/>
                    <a:ext cx="736186" cy="896967"/>
                  </a:xfrm>
                  <a:prstGeom prst="rect">
                    <a:avLst/>
                  </a:prstGeom>
                  <a:noFill/>
                </p:spPr>
              </p:pic>
              <p:pic>
                <p:nvPicPr>
                  <p:cNvPr id="18" name="Picture 17"/>
                  <p:cNvPicPr/>
                  <p:nvPr/>
                </p:nvPicPr>
                <p:blipFill>
                  <a:blip r:embed="rId5" cstate="print"/>
                  <a:srcRect/>
                  <a:stretch>
                    <a:fillRect/>
                  </a:stretch>
                </p:blipFill>
                <p:spPr bwMode="auto">
                  <a:xfrm>
                    <a:off x="5943600" y="4191000"/>
                    <a:ext cx="736186" cy="896967"/>
                  </a:xfrm>
                  <a:prstGeom prst="rect">
                    <a:avLst/>
                  </a:prstGeom>
                  <a:noFill/>
                </p:spPr>
              </p:pic>
              <p:pic>
                <p:nvPicPr>
                  <p:cNvPr id="19" name="Picture 18"/>
                  <p:cNvPicPr/>
                  <p:nvPr/>
                </p:nvPicPr>
                <p:blipFill>
                  <a:blip r:embed="rId5" cstate="print"/>
                  <a:srcRect/>
                  <a:stretch>
                    <a:fillRect/>
                  </a:stretch>
                </p:blipFill>
                <p:spPr bwMode="auto">
                  <a:xfrm>
                    <a:off x="5486400" y="4191000"/>
                    <a:ext cx="736186" cy="896967"/>
                  </a:xfrm>
                  <a:prstGeom prst="rect">
                    <a:avLst/>
                  </a:prstGeom>
                  <a:noFill/>
                </p:spPr>
              </p:pic>
            </p:grpSp>
          </p:grpSp>
          <p:pic>
            <p:nvPicPr>
              <p:cNvPr id="8" name="Picture 7"/>
              <p:cNvPicPr/>
              <p:nvPr/>
            </p:nvPicPr>
            <p:blipFill>
              <a:blip r:embed="rId8" cstate="print"/>
              <a:srcRect/>
              <a:stretch>
                <a:fillRect/>
              </a:stretch>
            </p:blipFill>
            <p:spPr bwMode="auto">
              <a:xfrm>
                <a:off x="381000" y="2743200"/>
                <a:ext cx="3004933" cy="1727521"/>
              </a:xfrm>
              <a:prstGeom prst="rect">
                <a:avLst/>
              </a:prstGeom>
              <a:noFill/>
            </p:spPr>
          </p:pic>
        </p:grpSp>
      </p:grpSp>
      <p:sp>
        <p:nvSpPr>
          <p:cNvPr id="24" name="Title 1"/>
          <p:cNvSpPr txBox="1">
            <a:spLocks/>
          </p:cNvSpPr>
          <p:nvPr/>
        </p:nvSpPr>
        <p:spPr>
          <a:xfrm>
            <a:off x="2286000" y="914400"/>
            <a:ext cx="6858000" cy="4648200"/>
          </a:xfrm>
          <a:prstGeom prst="rect">
            <a:avLst/>
          </a:prstGeom>
        </p:spPr>
        <p:txBody>
          <a:bodyPr vert="horz" lIns="91440" tIns="45720" rIns="91440" bIns="45720" rtlCol="0" anchor="ctr">
            <a:noAutofit/>
            <a:scene3d>
              <a:camera prst="orthographicFront"/>
              <a:lightRig rig="threePt" dir="t"/>
            </a:scene3d>
            <a:sp3d extrusionH="57150">
              <a:bevelT w="38100" h="38100" prst="angle"/>
            </a:sp3d>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b="1" dirty="0">
                <a:blipFill>
                  <a:blip r:embed="rId3"/>
                  <a:tile tx="0" ty="0" sx="100000" sy="100000" flip="none" algn="tl"/>
                </a:blipFill>
                <a:latin typeface="Arial Black" pitchFamily="34" charset="0"/>
                <a:ea typeface="+mj-ea"/>
                <a:cs typeface="+mj-cs"/>
              </a:rPr>
              <a:t>Instructions to teachers:</a:t>
            </a:r>
          </a:p>
          <a:p>
            <a:pPr marL="0" marR="0" lvl="0" indent="0" defTabSz="914400" rtl="0" eaLnBrk="1" fontAlgn="auto" latinLnBrk="0" hangingPunct="1">
              <a:lnSpc>
                <a:spcPct val="100000"/>
              </a:lnSpc>
              <a:spcBef>
                <a:spcPct val="0"/>
              </a:spcBef>
              <a:spcAft>
                <a:spcPts val="0"/>
              </a:spcAft>
              <a:buClrTx/>
              <a:buSzTx/>
              <a:buFontTx/>
              <a:buNone/>
              <a:tabLst/>
              <a:defRPr/>
            </a:pPr>
            <a:r>
              <a:rPr lang="en-US" sz="1400" b="1" noProof="0" dirty="0">
                <a:blipFill>
                  <a:blip r:embed="rId3"/>
                  <a:tile tx="0" ty="0" sx="100000" sy="100000" flip="none" algn="tl"/>
                </a:blipFill>
                <a:latin typeface="Arial Black" pitchFamily="34" charset="0"/>
                <a:ea typeface="+mj-ea"/>
                <a:cs typeface="+mj-cs"/>
              </a:rPr>
              <a:t>This is a fully automated </a:t>
            </a:r>
            <a:r>
              <a:rPr lang="en-US" sz="1400" b="1" noProof="0" dirty="0" err="1">
                <a:blipFill>
                  <a:blip r:embed="rId3"/>
                  <a:tile tx="0" ty="0" sx="100000" sy="100000" flip="none" algn="tl"/>
                </a:blipFill>
                <a:latin typeface="Arial Black" pitchFamily="34" charset="0"/>
                <a:ea typeface="+mj-ea"/>
                <a:cs typeface="+mj-cs"/>
              </a:rPr>
              <a:t>esl</a:t>
            </a:r>
            <a:r>
              <a:rPr lang="en-US" sz="1400" b="1" noProof="0" dirty="0">
                <a:blipFill>
                  <a:blip r:embed="rId3"/>
                  <a:tile tx="0" ty="0" sx="100000" sy="100000" flip="none" algn="tl"/>
                </a:blipFill>
                <a:latin typeface="Arial Black" pitchFamily="34" charset="0"/>
                <a:ea typeface="+mj-ea"/>
                <a:cs typeface="+mj-cs"/>
              </a:rPr>
              <a:t> game that you can customize with your own vocabulary words.  You can choose to allow your students to practice constructing sentences using the words together or individually.  Just click on the words and type what you want to study, then start the slide show.  Each slide is different and you can keep score by clicking on the “basket” icon at the bottom of the screen.</a:t>
            </a:r>
          </a:p>
          <a:p>
            <a:pPr marL="0" marR="0" lvl="0" indent="0" defTabSz="914400" rtl="0" eaLnBrk="1" fontAlgn="auto" latinLnBrk="0" hangingPunct="1">
              <a:lnSpc>
                <a:spcPct val="100000"/>
              </a:lnSpc>
              <a:spcBef>
                <a:spcPct val="0"/>
              </a:spcBef>
              <a:spcAft>
                <a:spcPts val="0"/>
              </a:spcAft>
              <a:buClrTx/>
              <a:buSzTx/>
              <a:buFontTx/>
              <a:buNone/>
              <a:tabLst/>
              <a:defRPr/>
            </a:pPr>
            <a:endParaRPr lang="en-US" sz="1400" b="1" dirty="0">
              <a:blipFill>
                <a:blip r:embed="rId3"/>
                <a:tile tx="0" ty="0" sx="100000" sy="100000" flip="none" algn="tl"/>
              </a:blipFill>
              <a:latin typeface="Arial Black" pitchFamily="34" charset="0"/>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lang="en-US" b="1" noProof="0" dirty="0">
                <a:blipFill>
                  <a:blip r:embed="rId3"/>
                  <a:tile tx="0" ty="0" sx="100000" sy="100000" flip="none" algn="tl"/>
                </a:blipFill>
                <a:latin typeface="Arial Black" pitchFamily="34" charset="0"/>
                <a:ea typeface="+mj-ea"/>
                <a:cs typeface="+mj-cs"/>
              </a:rPr>
              <a:t>How to play:</a:t>
            </a:r>
          </a:p>
          <a:p>
            <a:pPr marL="0" marR="0" lvl="0" indent="0" defTabSz="914400" rtl="0" eaLnBrk="1" fontAlgn="auto" latinLnBrk="0" hangingPunct="1">
              <a:lnSpc>
                <a:spcPct val="100000"/>
              </a:lnSpc>
              <a:spcBef>
                <a:spcPct val="0"/>
              </a:spcBef>
              <a:spcAft>
                <a:spcPts val="0"/>
              </a:spcAft>
              <a:buClrTx/>
              <a:buSzTx/>
              <a:buFontTx/>
              <a:buNone/>
              <a:tabLst/>
              <a:defRPr/>
            </a:pPr>
            <a:r>
              <a:rPr lang="en-US" sz="1400" b="1" noProof="0" dirty="0">
                <a:blipFill>
                  <a:blip r:embed="rId3"/>
                  <a:tile tx="0" ty="0" sx="100000" sy="100000" flip="none" algn="tl"/>
                </a:blipFill>
                <a:latin typeface="Arial Black" pitchFamily="34" charset="0"/>
                <a:ea typeface="+mj-ea"/>
                <a:cs typeface="+mj-cs"/>
              </a:rPr>
              <a:t>Divide the class into two teams or play against your one-on-one students.  Start the slide show.  </a:t>
            </a:r>
            <a:r>
              <a:rPr lang="en-US" sz="1400" b="1" dirty="0">
                <a:blipFill>
                  <a:blip r:embed="rId3"/>
                  <a:tile tx="0" ty="0" sx="100000" sy="100000" flip="none" algn="tl"/>
                </a:blipFill>
                <a:latin typeface="Arial Black" pitchFamily="34" charset="0"/>
                <a:ea typeface="+mj-ea"/>
                <a:cs typeface="+mj-cs"/>
              </a:rPr>
              <a:t>Recite the word or use it in a sentence, then click on the egg.  Some eggs have chickens and others don’t.  If you find one with a chicken, give yourself a point by clicking on the basket icon.  Then return to the game by clicking on the “game”</a:t>
            </a:r>
            <a:r>
              <a:rPr lang="en-US" sz="1400" b="1" noProof="0" dirty="0">
                <a:blipFill>
                  <a:blip r:embed="rId3"/>
                  <a:tile tx="0" ty="0" sx="100000" sy="100000" flip="none" algn="tl"/>
                </a:blipFill>
                <a:latin typeface="Arial Black" pitchFamily="34" charset="0"/>
                <a:ea typeface="+mj-ea"/>
                <a:cs typeface="+mj-cs"/>
              </a:rPr>
              <a:t> buttons on the basket slide. </a:t>
            </a:r>
            <a:r>
              <a:rPr lang="en-US" sz="1400" b="1" dirty="0">
                <a:blipFill>
                  <a:blip r:embed="rId3"/>
                  <a:tile tx="0" ty="0" sx="100000" sy="100000" flip="none" algn="tl"/>
                </a:blipFill>
                <a:latin typeface="Arial Black" pitchFamily="34" charset="0"/>
                <a:ea typeface="+mj-ea"/>
                <a:cs typeface="+mj-cs"/>
              </a:rPr>
              <a:t>Visit all of our games at www.dangerouslyeasyesl.com</a:t>
            </a:r>
            <a:r>
              <a:rPr lang="en-US" sz="1400" b="1" noProof="0" dirty="0">
                <a:blipFill>
                  <a:blip r:embed="rId3"/>
                  <a:tile tx="0" ty="0" sx="100000" sy="100000" flip="none" algn="tl"/>
                </a:blipFill>
                <a:latin typeface="Arial Black" pitchFamily="34" charset="0"/>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endParaRPr lang="en-US" b="1" dirty="0">
              <a:blipFill>
                <a:blip r:embed="rId3"/>
                <a:tile tx="0" ty="0" sx="100000" sy="100000" flip="none" algn="tl"/>
              </a:blipFill>
              <a:latin typeface="Arial Black" pitchFamily="34" charset="0"/>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lang="en-US" b="1" noProof="0" dirty="0">
                <a:blipFill>
                  <a:blip r:embed="rId3"/>
                  <a:tile tx="0" ty="0" sx="100000" sy="100000" flip="none" algn="tl"/>
                </a:blipFill>
                <a:latin typeface="Arial Black" pitchFamily="34" charset="0"/>
                <a:ea typeface="+mj-ea"/>
                <a:cs typeface="+mj-cs"/>
              </a:rPr>
              <a:t> </a:t>
            </a:r>
            <a:endParaRPr kumimoji="0" lang="en-US" b="1" i="0" u="none" strike="noStrike" kern="1200" cap="none" spc="0" normalizeH="0" baseline="0" noProof="0" dirty="0">
              <a:ln>
                <a:noFill/>
              </a:ln>
              <a:blipFill>
                <a:blip r:embed="rId3"/>
                <a:tile tx="0" ty="0" sx="100000" sy="100000" flip="none" algn="tl"/>
              </a:blipFill>
              <a:effectLst/>
              <a:uLnTx/>
              <a:uFillTx/>
              <a:latin typeface="Arial Black" pitchFamily="34" charset="0"/>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Red</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Yellow</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Green</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Pink</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Brown</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Orange</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Blue</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Purple</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Black</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White</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Gray/Grey</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Silver</a:t>
            </a:r>
          </a:p>
        </p:txBody>
      </p:sp>
      <p:pic>
        <p:nvPicPr>
          <p:cNvPr id="155" name="Picture 154"/>
          <p:cNvPicPr/>
          <p:nvPr/>
        </p:nvPicPr>
        <p:blipFill>
          <a:blip r:embed="rId4"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5"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6" cstate="print"/>
          <a:srcRect/>
          <a:stretch>
            <a:fillRect/>
          </a:stretch>
        </p:blipFill>
        <p:spPr bwMode="auto">
          <a:xfrm>
            <a:off x="5257800" y="2590800"/>
            <a:ext cx="609600" cy="838200"/>
          </a:xfrm>
          <a:prstGeom prst="rect">
            <a:avLst/>
          </a:prstGeom>
          <a:noFill/>
        </p:spPr>
      </p:pic>
      <p:pic>
        <p:nvPicPr>
          <p:cNvPr id="180" name="Picture 179"/>
          <p:cNvPicPr/>
          <p:nvPr/>
        </p:nvPicPr>
        <p:blipFill>
          <a:blip r:embed="rId7" cstate="print"/>
          <a:srcRect/>
          <a:stretch>
            <a:fillRect/>
          </a:stretch>
        </p:blipFill>
        <p:spPr bwMode="auto">
          <a:xfrm>
            <a:off x="5181600" y="2667000"/>
            <a:ext cx="914400" cy="838200"/>
          </a:xfrm>
          <a:prstGeom prst="rect">
            <a:avLst/>
          </a:prstGeom>
          <a:noFill/>
        </p:spPr>
      </p:pic>
      <p:pic>
        <p:nvPicPr>
          <p:cNvPr id="224" name="Picture 223"/>
          <p:cNvPicPr/>
          <p:nvPr/>
        </p:nvPicPr>
        <p:blipFill>
          <a:blip r:embed="rId8" cstate="print"/>
          <a:srcRect/>
          <a:stretch>
            <a:fillRect/>
          </a:stretch>
        </p:blipFill>
        <p:spPr bwMode="auto">
          <a:xfrm>
            <a:off x="1066800" y="990600"/>
            <a:ext cx="533400" cy="530087"/>
          </a:xfrm>
          <a:prstGeom prst="rect">
            <a:avLst/>
          </a:prstGeom>
          <a:noFill/>
        </p:spPr>
      </p:pic>
      <p:pic>
        <p:nvPicPr>
          <p:cNvPr id="226" name="Picture 225"/>
          <p:cNvPicPr/>
          <p:nvPr/>
        </p:nvPicPr>
        <p:blipFill>
          <a:blip r:embed="rId4"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5"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7" cstate="print"/>
          <a:srcRect/>
          <a:stretch>
            <a:fillRect/>
          </a:stretch>
        </p:blipFill>
        <p:spPr bwMode="auto">
          <a:xfrm>
            <a:off x="914400" y="762000"/>
            <a:ext cx="914400" cy="838200"/>
          </a:xfrm>
          <a:prstGeom prst="rect">
            <a:avLst/>
          </a:prstGeom>
          <a:noFill/>
        </p:spPr>
      </p:pic>
      <p:pic>
        <p:nvPicPr>
          <p:cNvPr id="229" name="Picture 228"/>
          <p:cNvPicPr/>
          <p:nvPr/>
        </p:nvPicPr>
        <p:blipFill>
          <a:blip r:embed="rId6" cstate="print"/>
          <a:srcRect/>
          <a:stretch>
            <a:fillRect/>
          </a:stretch>
        </p:blipFill>
        <p:spPr bwMode="auto">
          <a:xfrm>
            <a:off x="7391400" y="685800"/>
            <a:ext cx="609600" cy="838200"/>
          </a:xfrm>
          <a:prstGeom prst="rect">
            <a:avLst/>
          </a:prstGeom>
          <a:noFill/>
        </p:spPr>
      </p:pic>
      <p:pic>
        <p:nvPicPr>
          <p:cNvPr id="230" name="Picture 229"/>
          <p:cNvPicPr/>
          <p:nvPr/>
        </p:nvPicPr>
        <p:blipFill>
          <a:blip r:embed="rId6" cstate="print"/>
          <a:srcRect/>
          <a:stretch>
            <a:fillRect/>
          </a:stretch>
        </p:blipFill>
        <p:spPr bwMode="auto">
          <a:xfrm>
            <a:off x="990600" y="4648200"/>
            <a:ext cx="609600" cy="838200"/>
          </a:xfrm>
          <a:prstGeom prst="rect">
            <a:avLst/>
          </a:prstGeom>
          <a:noFill/>
        </p:spPr>
      </p:pic>
      <p:pic>
        <p:nvPicPr>
          <p:cNvPr id="231" name="Picture 230"/>
          <p:cNvPicPr/>
          <p:nvPr/>
        </p:nvPicPr>
        <p:blipFill>
          <a:blip r:embed="rId6" cstate="print"/>
          <a:srcRect/>
          <a:stretch>
            <a:fillRect/>
          </a:stretch>
        </p:blipFill>
        <p:spPr bwMode="auto">
          <a:xfrm>
            <a:off x="7391400" y="4648200"/>
            <a:ext cx="609600" cy="838200"/>
          </a:xfrm>
          <a:prstGeom prst="rect">
            <a:avLst/>
          </a:prstGeom>
          <a:noFill/>
        </p:spPr>
      </p:pic>
      <p:pic>
        <p:nvPicPr>
          <p:cNvPr id="232" name="Picture 231"/>
          <p:cNvPicPr/>
          <p:nvPr/>
        </p:nvPicPr>
        <p:blipFill>
          <a:blip r:embed="rId6" cstate="print"/>
          <a:srcRect/>
          <a:stretch>
            <a:fillRect/>
          </a:stretch>
        </p:blipFill>
        <p:spPr bwMode="auto">
          <a:xfrm>
            <a:off x="3200400" y="2590800"/>
            <a:ext cx="609600" cy="838200"/>
          </a:xfrm>
          <a:prstGeom prst="rect">
            <a:avLst/>
          </a:prstGeom>
          <a:noFill/>
        </p:spPr>
      </p:pic>
      <p:pic>
        <p:nvPicPr>
          <p:cNvPr id="233" name="Picture 232"/>
          <p:cNvPicPr/>
          <p:nvPr/>
        </p:nvPicPr>
        <p:blipFill>
          <a:blip r:embed="rId8" cstate="print"/>
          <a:srcRect/>
          <a:stretch>
            <a:fillRect/>
          </a:stretch>
        </p:blipFill>
        <p:spPr bwMode="auto">
          <a:xfrm>
            <a:off x="3200400" y="990600"/>
            <a:ext cx="533400" cy="530087"/>
          </a:xfrm>
          <a:prstGeom prst="rect">
            <a:avLst/>
          </a:prstGeom>
          <a:noFill/>
        </p:spPr>
      </p:pic>
      <p:pic>
        <p:nvPicPr>
          <p:cNvPr id="234" name="Picture 233"/>
          <p:cNvPicPr/>
          <p:nvPr/>
        </p:nvPicPr>
        <p:blipFill>
          <a:blip r:embed="rId8" cstate="print"/>
          <a:srcRect/>
          <a:stretch>
            <a:fillRect/>
          </a:stretch>
        </p:blipFill>
        <p:spPr bwMode="auto">
          <a:xfrm>
            <a:off x="5334000" y="990600"/>
            <a:ext cx="533400" cy="530087"/>
          </a:xfrm>
          <a:prstGeom prst="rect">
            <a:avLst/>
          </a:prstGeom>
          <a:noFill/>
        </p:spPr>
      </p:pic>
      <p:pic>
        <p:nvPicPr>
          <p:cNvPr id="235" name="Picture 234"/>
          <p:cNvPicPr/>
          <p:nvPr/>
        </p:nvPicPr>
        <p:blipFill>
          <a:blip r:embed="rId8" cstate="print"/>
          <a:srcRect/>
          <a:stretch>
            <a:fillRect/>
          </a:stretch>
        </p:blipFill>
        <p:spPr bwMode="auto">
          <a:xfrm>
            <a:off x="1066800" y="2895600"/>
            <a:ext cx="533400" cy="530087"/>
          </a:xfrm>
          <a:prstGeom prst="rect">
            <a:avLst/>
          </a:prstGeom>
          <a:noFill/>
        </p:spPr>
      </p:pic>
      <p:pic>
        <p:nvPicPr>
          <p:cNvPr id="236" name="Picture 235"/>
          <p:cNvPicPr/>
          <p:nvPr/>
        </p:nvPicPr>
        <p:blipFill>
          <a:blip r:embed="rId8" cstate="print"/>
          <a:srcRect/>
          <a:stretch>
            <a:fillRect/>
          </a:stretch>
        </p:blipFill>
        <p:spPr bwMode="auto">
          <a:xfrm>
            <a:off x="5334000" y="4953000"/>
            <a:ext cx="533400" cy="530087"/>
          </a:xfrm>
          <a:prstGeom prst="rect">
            <a:avLst/>
          </a:prstGeom>
          <a:noFill/>
        </p:spPr>
      </p:pic>
      <p:pic>
        <p:nvPicPr>
          <p:cNvPr id="237" name="Picture 236"/>
          <p:cNvPicPr/>
          <p:nvPr/>
        </p:nvPicPr>
        <p:blipFill>
          <a:blip r:embed="rId8" cstate="print"/>
          <a:srcRect/>
          <a:stretch>
            <a:fillRect/>
          </a:stretch>
        </p:blipFill>
        <p:spPr bwMode="auto">
          <a:xfrm>
            <a:off x="3200400" y="4953000"/>
            <a:ext cx="533400" cy="530087"/>
          </a:xfrm>
          <a:prstGeom prst="rect">
            <a:avLst/>
          </a:prstGeom>
          <a:noFill/>
        </p:spPr>
      </p:pic>
      <p:pic>
        <p:nvPicPr>
          <p:cNvPr id="238" name="Picture 237"/>
          <p:cNvPicPr/>
          <p:nvPr/>
        </p:nvPicPr>
        <p:blipFill>
          <a:blip r:embed="rId4"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5"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4"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5"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4"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5"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4"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5"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4"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5"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8" cstate="print"/>
          <a:srcRect/>
          <a:stretch>
            <a:fillRect/>
          </a:stretch>
        </p:blipFill>
        <p:spPr bwMode="auto">
          <a:xfrm>
            <a:off x="7467600" y="2895600"/>
            <a:ext cx="533400" cy="530087"/>
          </a:xfrm>
          <a:prstGeom prst="rect">
            <a:avLst/>
          </a:prstGeom>
          <a:noFill/>
        </p:spPr>
      </p:pic>
      <p:pic>
        <p:nvPicPr>
          <p:cNvPr id="248" name="Picture 247"/>
          <p:cNvPicPr/>
          <p:nvPr/>
        </p:nvPicPr>
        <p:blipFill>
          <a:blip r:embed="rId4"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5"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4"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5"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4" cstate="print"/>
          <a:srcRect/>
          <a:stretch>
            <a:fillRect/>
          </a:stretch>
        </p:blipFill>
        <p:spPr bwMode="auto">
          <a:xfrm>
            <a:off x="3276600" y="4800600"/>
            <a:ext cx="401293" cy="410818"/>
          </a:xfrm>
          <a:prstGeom prst="rect">
            <a:avLst/>
          </a:prstGeom>
          <a:noFill/>
        </p:spPr>
      </p:pic>
      <p:pic>
        <p:nvPicPr>
          <p:cNvPr id="254" name="Picture 253"/>
          <p:cNvPicPr/>
          <p:nvPr/>
        </p:nvPicPr>
        <p:blipFill>
          <a:blip r:embed="rId5"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4" cstate="print"/>
          <a:srcRect/>
          <a:stretch>
            <a:fillRect/>
          </a:stretch>
        </p:blipFill>
        <p:spPr bwMode="auto">
          <a:xfrm>
            <a:off x="5410200" y="4800600"/>
            <a:ext cx="401293" cy="410818"/>
          </a:xfrm>
          <a:prstGeom prst="rect">
            <a:avLst/>
          </a:prstGeom>
          <a:noFill/>
        </p:spPr>
      </p:pic>
      <p:pic>
        <p:nvPicPr>
          <p:cNvPr id="256" name="Picture 255"/>
          <p:cNvPicPr/>
          <p:nvPr/>
        </p:nvPicPr>
        <p:blipFill>
          <a:blip r:embed="rId5"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4" cstate="print"/>
          <a:srcRect/>
          <a:stretch>
            <a:fillRect/>
          </a:stretch>
        </p:blipFill>
        <p:spPr bwMode="auto">
          <a:xfrm>
            <a:off x="7543800" y="4800600"/>
            <a:ext cx="401293" cy="410818"/>
          </a:xfrm>
          <a:prstGeom prst="rect">
            <a:avLst/>
          </a:prstGeom>
          <a:noFill/>
        </p:spPr>
      </p:pic>
      <p:pic>
        <p:nvPicPr>
          <p:cNvPr id="258" name="Picture 257"/>
          <p:cNvPicPr/>
          <p:nvPr/>
        </p:nvPicPr>
        <p:blipFill>
          <a:blip r:embed="rId5"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7" cstate="print"/>
          <a:srcRect/>
          <a:stretch>
            <a:fillRect/>
          </a:stretch>
        </p:blipFill>
        <p:spPr bwMode="auto">
          <a:xfrm>
            <a:off x="3048000" y="762000"/>
            <a:ext cx="914400" cy="838200"/>
          </a:xfrm>
          <a:prstGeom prst="rect">
            <a:avLst/>
          </a:prstGeom>
          <a:noFill/>
        </p:spPr>
      </p:pic>
      <p:pic>
        <p:nvPicPr>
          <p:cNvPr id="260" name="Picture 259"/>
          <p:cNvPicPr/>
          <p:nvPr/>
        </p:nvPicPr>
        <p:blipFill>
          <a:blip r:embed="rId7" cstate="print"/>
          <a:srcRect/>
          <a:stretch>
            <a:fillRect/>
          </a:stretch>
        </p:blipFill>
        <p:spPr bwMode="auto">
          <a:xfrm>
            <a:off x="5181600" y="762000"/>
            <a:ext cx="914400" cy="838200"/>
          </a:xfrm>
          <a:prstGeom prst="rect">
            <a:avLst/>
          </a:prstGeom>
          <a:noFill/>
        </p:spPr>
      </p:pic>
      <p:pic>
        <p:nvPicPr>
          <p:cNvPr id="261" name="Picture 260"/>
          <p:cNvPicPr/>
          <p:nvPr/>
        </p:nvPicPr>
        <p:blipFill>
          <a:blip r:embed="rId7" cstate="print"/>
          <a:srcRect/>
          <a:stretch>
            <a:fillRect/>
          </a:stretch>
        </p:blipFill>
        <p:spPr bwMode="auto">
          <a:xfrm>
            <a:off x="7315200" y="762000"/>
            <a:ext cx="914400" cy="838200"/>
          </a:xfrm>
          <a:prstGeom prst="rect">
            <a:avLst/>
          </a:prstGeom>
          <a:noFill/>
        </p:spPr>
      </p:pic>
      <p:pic>
        <p:nvPicPr>
          <p:cNvPr id="262" name="Picture 261"/>
          <p:cNvPicPr/>
          <p:nvPr/>
        </p:nvPicPr>
        <p:blipFill>
          <a:blip r:embed="rId7"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7"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7"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7" cstate="print"/>
          <a:srcRect/>
          <a:stretch>
            <a:fillRect/>
          </a:stretch>
        </p:blipFill>
        <p:spPr bwMode="auto">
          <a:xfrm>
            <a:off x="914400" y="4724400"/>
            <a:ext cx="914400" cy="838200"/>
          </a:xfrm>
          <a:prstGeom prst="rect">
            <a:avLst/>
          </a:prstGeom>
          <a:noFill/>
        </p:spPr>
      </p:pic>
      <p:pic>
        <p:nvPicPr>
          <p:cNvPr id="266" name="Picture 265"/>
          <p:cNvPicPr/>
          <p:nvPr/>
        </p:nvPicPr>
        <p:blipFill>
          <a:blip r:embed="rId7" cstate="print"/>
          <a:srcRect/>
          <a:stretch>
            <a:fillRect/>
          </a:stretch>
        </p:blipFill>
        <p:spPr bwMode="auto">
          <a:xfrm>
            <a:off x="3048000" y="4724400"/>
            <a:ext cx="914400" cy="838200"/>
          </a:xfrm>
          <a:prstGeom prst="rect">
            <a:avLst/>
          </a:prstGeom>
          <a:noFill/>
        </p:spPr>
      </p:pic>
      <p:pic>
        <p:nvPicPr>
          <p:cNvPr id="267" name="Picture 266"/>
          <p:cNvPicPr/>
          <p:nvPr/>
        </p:nvPicPr>
        <p:blipFill>
          <a:blip r:embed="rId7" cstate="print"/>
          <a:srcRect/>
          <a:stretch>
            <a:fillRect/>
          </a:stretch>
        </p:blipFill>
        <p:spPr bwMode="auto">
          <a:xfrm>
            <a:off x="5181600" y="4724400"/>
            <a:ext cx="914400" cy="838200"/>
          </a:xfrm>
          <a:prstGeom prst="rect">
            <a:avLst/>
          </a:prstGeom>
          <a:noFill/>
        </p:spPr>
      </p:pic>
      <p:pic>
        <p:nvPicPr>
          <p:cNvPr id="268" name="Picture 267"/>
          <p:cNvPicPr/>
          <p:nvPr/>
        </p:nvPicPr>
        <p:blipFill>
          <a:blip r:embed="rId7" cstate="print"/>
          <a:srcRect/>
          <a:stretch>
            <a:fillRect/>
          </a:stretch>
        </p:blipFill>
        <p:spPr bwMode="auto">
          <a:xfrm>
            <a:off x="7315200" y="4724400"/>
            <a:ext cx="914400" cy="838200"/>
          </a:xfrm>
          <a:prstGeom prst="rect">
            <a:avLst/>
          </a:prstGeom>
          <a:noFill/>
        </p:spPr>
      </p:pic>
      <p:pic>
        <p:nvPicPr>
          <p:cNvPr id="207" name="Picture 206"/>
          <p:cNvPicPr/>
          <p:nvPr/>
        </p:nvPicPr>
        <p:blipFill>
          <a:blip r:embed="rId9" cstate="print"/>
          <a:srcRect/>
          <a:stretch>
            <a:fillRect/>
          </a:stretch>
        </p:blipFill>
        <p:spPr bwMode="auto">
          <a:xfrm rot="20216949">
            <a:off x="-659390" y="-363830"/>
            <a:ext cx="1752600" cy="2438400"/>
          </a:xfrm>
          <a:prstGeom prst="rect">
            <a:avLst/>
          </a:prstGeom>
          <a:noFill/>
        </p:spPr>
      </p:pic>
      <p:pic>
        <p:nvPicPr>
          <p:cNvPr id="269" name="Picture 268"/>
          <p:cNvPicPr/>
          <p:nvPr/>
        </p:nvPicPr>
        <p:blipFill>
          <a:blip r:embed="rId9" cstate="print"/>
          <a:srcRect/>
          <a:stretch>
            <a:fillRect/>
          </a:stretch>
        </p:blipFill>
        <p:spPr bwMode="auto">
          <a:xfrm rot="20216949">
            <a:off x="1474209" y="-363831"/>
            <a:ext cx="1752600" cy="2438400"/>
          </a:xfrm>
          <a:prstGeom prst="rect">
            <a:avLst/>
          </a:prstGeom>
          <a:noFill/>
        </p:spPr>
      </p:pic>
      <p:pic>
        <p:nvPicPr>
          <p:cNvPr id="154" name="Picture 153"/>
          <p:cNvPicPr/>
          <p:nvPr/>
        </p:nvPicPr>
        <p:blipFill>
          <a:blip r:embed="rId9" cstate="print"/>
          <a:srcRect/>
          <a:stretch>
            <a:fillRect/>
          </a:stretch>
        </p:blipFill>
        <p:spPr bwMode="auto">
          <a:xfrm rot="20216949">
            <a:off x="3607810" y="1541169"/>
            <a:ext cx="1752600" cy="2438400"/>
          </a:xfrm>
          <a:prstGeom prst="rect">
            <a:avLst/>
          </a:prstGeom>
          <a:noFill/>
        </p:spPr>
      </p:pic>
      <p:pic>
        <p:nvPicPr>
          <p:cNvPr id="270" name="Picture 269"/>
          <p:cNvPicPr/>
          <p:nvPr/>
        </p:nvPicPr>
        <p:blipFill>
          <a:blip r:embed="rId9"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9"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9" cstate="print"/>
          <a:srcRect/>
          <a:stretch>
            <a:fillRect/>
          </a:stretch>
        </p:blipFill>
        <p:spPr bwMode="auto">
          <a:xfrm rot="20216949">
            <a:off x="-659391" y="1541170"/>
            <a:ext cx="1752600" cy="2438400"/>
          </a:xfrm>
          <a:prstGeom prst="rect">
            <a:avLst/>
          </a:prstGeom>
          <a:noFill/>
        </p:spPr>
      </p:pic>
      <p:pic>
        <p:nvPicPr>
          <p:cNvPr id="273" name="Picture 272"/>
          <p:cNvPicPr/>
          <p:nvPr/>
        </p:nvPicPr>
        <p:blipFill>
          <a:blip r:embed="rId9"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9"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9" cstate="print"/>
          <a:srcRect/>
          <a:stretch>
            <a:fillRect/>
          </a:stretch>
        </p:blipFill>
        <p:spPr bwMode="auto">
          <a:xfrm rot="20216949">
            <a:off x="-659389" y="3598569"/>
            <a:ext cx="1752600" cy="2438400"/>
          </a:xfrm>
          <a:prstGeom prst="rect">
            <a:avLst/>
          </a:prstGeom>
          <a:noFill/>
        </p:spPr>
      </p:pic>
      <p:pic>
        <p:nvPicPr>
          <p:cNvPr id="278" name="Picture 277"/>
          <p:cNvPicPr/>
          <p:nvPr/>
        </p:nvPicPr>
        <p:blipFill>
          <a:blip r:embed="rId9" cstate="print"/>
          <a:srcRect/>
          <a:stretch>
            <a:fillRect/>
          </a:stretch>
        </p:blipFill>
        <p:spPr bwMode="auto">
          <a:xfrm rot="20216949">
            <a:off x="5741409" y="3598570"/>
            <a:ext cx="1752600" cy="2438400"/>
          </a:xfrm>
          <a:prstGeom prst="rect">
            <a:avLst/>
          </a:prstGeom>
          <a:noFill/>
        </p:spPr>
      </p:pic>
      <p:pic>
        <p:nvPicPr>
          <p:cNvPr id="82" name="Picture 81">
            <a:hlinkClick r:id="rId10" action="ppaction://hlinksldjump"/>
          </p:cNvPr>
          <p:cNvPicPr/>
          <p:nvPr/>
        </p:nvPicPr>
        <p:blipFill>
          <a:blip r:embed="rId11" cstate="print"/>
          <a:srcRect/>
          <a:stretch>
            <a:fillRect/>
          </a:stretch>
        </p:blipFill>
        <p:spPr bwMode="auto">
          <a:xfrm>
            <a:off x="3505200" y="6313990"/>
            <a:ext cx="1307940" cy="544010"/>
          </a:xfrm>
          <a:prstGeom prst="rect">
            <a:avLst/>
          </a:prstGeom>
          <a:noFill/>
        </p:spPr>
      </p:pic>
      <p:pic>
        <p:nvPicPr>
          <p:cNvPr id="83" name="Picture 82">
            <a:hlinkClick r:id="" action="ppaction://hlinkshowjump?jump=nextslide"/>
          </p:cNvPr>
          <p:cNvPicPr/>
          <p:nvPr/>
        </p:nvPicPr>
        <p:blipFill>
          <a:blip r:embed="rId12" cstate="print"/>
          <a:srcRect/>
          <a:stretch>
            <a:fillRect/>
          </a:stretch>
        </p:blipFill>
        <p:spPr bwMode="auto">
          <a:xfrm>
            <a:off x="5181600" y="6238754"/>
            <a:ext cx="1302152" cy="619246"/>
          </a:xfrm>
          <a:prstGeom prst="rect">
            <a:avLst/>
          </a:prstGeom>
          <a:noFill/>
        </p:spPr>
      </p:pic>
      <p:pic>
        <p:nvPicPr>
          <p:cNvPr id="277" name="Picture 276"/>
          <p:cNvPicPr/>
          <p:nvPr/>
        </p:nvPicPr>
        <p:blipFill>
          <a:blip r:embed="rId9" cstate="print"/>
          <a:srcRect/>
          <a:stretch>
            <a:fillRect/>
          </a:stretch>
        </p:blipFill>
        <p:spPr bwMode="auto">
          <a:xfrm rot="20216949">
            <a:off x="3607809" y="3598569"/>
            <a:ext cx="1752600" cy="2438400"/>
          </a:xfrm>
          <a:prstGeom prst="rect">
            <a:avLst/>
          </a:prstGeom>
          <a:noFill/>
        </p:spPr>
      </p:pic>
      <p:pic>
        <p:nvPicPr>
          <p:cNvPr id="276" name="Picture 275"/>
          <p:cNvPicPr/>
          <p:nvPr/>
        </p:nvPicPr>
        <p:blipFill>
          <a:blip r:embed="rId9" cstate="print"/>
          <a:srcRect/>
          <a:stretch>
            <a:fillRect/>
          </a:stretch>
        </p:blipFill>
        <p:spPr bwMode="auto">
          <a:xfrm rot="20216949">
            <a:off x="1474210" y="3598570"/>
            <a:ext cx="1752600" cy="2438400"/>
          </a:xfrm>
          <a:prstGeom prst="rect">
            <a:avLst/>
          </a:prstGeom>
          <a:noFill/>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191"/>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24"/>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233"/>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34"/>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29"/>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35"/>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2"/>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250"/>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30"/>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7"/>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6"/>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1"/>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Cat</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Panda</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Monkey</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Elephant</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Mouse</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Tiger</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Dog</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Bird</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Lion</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Giraffe</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Snake</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Fish</a:t>
            </a:r>
          </a:p>
        </p:txBody>
      </p:sp>
      <p:pic>
        <p:nvPicPr>
          <p:cNvPr id="155" name="Picture 154"/>
          <p:cNvPicPr/>
          <p:nvPr/>
        </p:nvPicPr>
        <p:blipFill>
          <a:blip r:embed="rId3"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4"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5" cstate="print"/>
          <a:srcRect/>
          <a:stretch>
            <a:fillRect/>
          </a:stretch>
        </p:blipFill>
        <p:spPr bwMode="auto">
          <a:xfrm>
            <a:off x="7391400" y="2590800"/>
            <a:ext cx="609600" cy="838200"/>
          </a:xfrm>
          <a:prstGeom prst="rect">
            <a:avLst/>
          </a:prstGeom>
          <a:noFill/>
        </p:spPr>
      </p:pic>
      <p:pic>
        <p:nvPicPr>
          <p:cNvPr id="224" name="Picture 223"/>
          <p:cNvPicPr/>
          <p:nvPr/>
        </p:nvPicPr>
        <p:blipFill>
          <a:blip r:embed="rId6" cstate="print"/>
          <a:srcRect/>
          <a:stretch>
            <a:fillRect/>
          </a:stretch>
        </p:blipFill>
        <p:spPr bwMode="auto">
          <a:xfrm>
            <a:off x="7467600" y="990600"/>
            <a:ext cx="533400" cy="530087"/>
          </a:xfrm>
          <a:prstGeom prst="rect">
            <a:avLst/>
          </a:prstGeom>
          <a:noFill/>
        </p:spPr>
      </p:pic>
      <p:pic>
        <p:nvPicPr>
          <p:cNvPr id="226" name="Picture 225"/>
          <p:cNvPicPr/>
          <p:nvPr/>
        </p:nvPicPr>
        <p:blipFill>
          <a:blip r:embed="rId3"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4"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7" cstate="print"/>
          <a:srcRect/>
          <a:stretch>
            <a:fillRect/>
          </a:stretch>
        </p:blipFill>
        <p:spPr bwMode="auto">
          <a:xfrm>
            <a:off x="914400" y="685800"/>
            <a:ext cx="914400" cy="838200"/>
          </a:xfrm>
          <a:prstGeom prst="rect">
            <a:avLst/>
          </a:prstGeom>
          <a:noFill/>
        </p:spPr>
      </p:pic>
      <p:pic>
        <p:nvPicPr>
          <p:cNvPr id="229" name="Picture 228"/>
          <p:cNvPicPr/>
          <p:nvPr/>
        </p:nvPicPr>
        <p:blipFill>
          <a:blip r:embed="rId5" cstate="print"/>
          <a:srcRect/>
          <a:stretch>
            <a:fillRect/>
          </a:stretch>
        </p:blipFill>
        <p:spPr bwMode="auto">
          <a:xfrm>
            <a:off x="990600" y="609600"/>
            <a:ext cx="609600" cy="838200"/>
          </a:xfrm>
          <a:prstGeom prst="rect">
            <a:avLst/>
          </a:prstGeom>
          <a:noFill/>
        </p:spPr>
      </p:pic>
      <p:pic>
        <p:nvPicPr>
          <p:cNvPr id="230" name="Picture 229"/>
          <p:cNvPicPr/>
          <p:nvPr/>
        </p:nvPicPr>
        <p:blipFill>
          <a:blip r:embed="rId5" cstate="print"/>
          <a:srcRect/>
          <a:stretch>
            <a:fillRect/>
          </a:stretch>
        </p:blipFill>
        <p:spPr bwMode="auto">
          <a:xfrm>
            <a:off x="990600" y="4648200"/>
            <a:ext cx="609600" cy="838200"/>
          </a:xfrm>
          <a:prstGeom prst="rect">
            <a:avLst/>
          </a:prstGeom>
          <a:noFill/>
        </p:spPr>
      </p:pic>
      <p:pic>
        <p:nvPicPr>
          <p:cNvPr id="231" name="Picture 230"/>
          <p:cNvPicPr/>
          <p:nvPr/>
        </p:nvPicPr>
        <p:blipFill>
          <a:blip r:embed="rId5" cstate="print"/>
          <a:srcRect/>
          <a:stretch>
            <a:fillRect/>
          </a:stretch>
        </p:blipFill>
        <p:spPr bwMode="auto">
          <a:xfrm>
            <a:off x="3124200" y="4724400"/>
            <a:ext cx="609600" cy="838200"/>
          </a:xfrm>
          <a:prstGeom prst="rect">
            <a:avLst/>
          </a:prstGeom>
          <a:noFill/>
        </p:spPr>
      </p:pic>
      <p:pic>
        <p:nvPicPr>
          <p:cNvPr id="232" name="Picture 231"/>
          <p:cNvPicPr/>
          <p:nvPr/>
        </p:nvPicPr>
        <p:blipFill>
          <a:blip r:embed="rId5" cstate="print"/>
          <a:srcRect/>
          <a:stretch>
            <a:fillRect/>
          </a:stretch>
        </p:blipFill>
        <p:spPr bwMode="auto">
          <a:xfrm>
            <a:off x="990600" y="2590800"/>
            <a:ext cx="609600" cy="838200"/>
          </a:xfrm>
          <a:prstGeom prst="rect">
            <a:avLst/>
          </a:prstGeom>
          <a:noFill/>
        </p:spPr>
      </p:pic>
      <p:pic>
        <p:nvPicPr>
          <p:cNvPr id="233" name="Picture 232"/>
          <p:cNvPicPr/>
          <p:nvPr/>
        </p:nvPicPr>
        <p:blipFill>
          <a:blip r:embed="rId6" cstate="print"/>
          <a:srcRect/>
          <a:stretch>
            <a:fillRect/>
          </a:stretch>
        </p:blipFill>
        <p:spPr bwMode="auto">
          <a:xfrm>
            <a:off x="3200400" y="990600"/>
            <a:ext cx="533400" cy="530087"/>
          </a:xfrm>
          <a:prstGeom prst="rect">
            <a:avLst/>
          </a:prstGeom>
          <a:noFill/>
        </p:spPr>
      </p:pic>
      <p:pic>
        <p:nvPicPr>
          <p:cNvPr id="234" name="Picture 233"/>
          <p:cNvPicPr/>
          <p:nvPr/>
        </p:nvPicPr>
        <p:blipFill>
          <a:blip r:embed="rId6" cstate="print"/>
          <a:srcRect/>
          <a:stretch>
            <a:fillRect/>
          </a:stretch>
        </p:blipFill>
        <p:spPr bwMode="auto">
          <a:xfrm>
            <a:off x="5334000" y="990600"/>
            <a:ext cx="533400" cy="530087"/>
          </a:xfrm>
          <a:prstGeom prst="rect">
            <a:avLst/>
          </a:prstGeom>
          <a:noFill/>
        </p:spPr>
      </p:pic>
      <p:pic>
        <p:nvPicPr>
          <p:cNvPr id="235" name="Picture 234"/>
          <p:cNvPicPr/>
          <p:nvPr/>
        </p:nvPicPr>
        <p:blipFill>
          <a:blip r:embed="rId6" cstate="print"/>
          <a:srcRect/>
          <a:stretch>
            <a:fillRect/>
          </a:stretch>
        </p:blipFill>
        <p:spPr bwMode="auto">
          <a:xfrm>
            <a:off x="3200400" y="2895600"/>
            <a:ext cx="533400" cy="530087"/>
          </a:xfrm>
          <a:prstGeom prst="rect">
            <a:avLst/>
          </a:prstGeom>
          <a:noFill/>
        </p:spPr>
      </p:pic>
      <p:pic>
        <p:nvPicPr>
          <p:cNvPr id="236" name="Picture 235"/>
          <p:cNvPicPr/>
          <p:nvPr/>
        </p:nvPicPr>
        <p:blipFill>
          <a:blip r:embed="rId6" cstate="print"/>
          <a:srcRect/>
          <a:stretch>
            <a:fillRect/>
          </a:stretch>
        </p:blipFill>
        <p:spPr bwMode="auto">
          <a:xfrm>
            <a:off x="5334000" y="4953000"/>
            <a:ext cx="533400" cy="530087"/>
          </a:xfrm>
          <a:prstGeom prst="rect">
            <a:avLst/>
          </a:prstGeom>
          <a:noFill/>
        </p:spPr>
      </p:pic>
      <p:pic>
        <p:nvPicPr>
          <p:cNvPr id="237" name="Picture 236"/>
          <p:cNvPicPr/>
          <p:nvPr/>
        </p:nvPicPr>
        <p:blipFill>
          <a:blip r:embed="rId6" cstate="print"/>
          <a:srcRect/>
          <a:stretch>
            <a:fillRect/>
          </a:stretch>
        </p:blipFill>
        <p:spPr bwMode="auto">
          <a:xfrm>
            <a:off x="7467600" y="5029200"/>
            <a:ext cx="533400" cy="530087"/>
          </a:xfrm>
          <a:prstGeom prst="rect">
            <a:avLst/>
          </a:prstGeom>
          <a:noFill/>
        </p:spPr>
      </p:pic>
      <p:pic>
        <p:nvPicPr>
          <p:cNvPr id="238" name="Picture 237"/>
          <p:cNvPicPr/>
          <p:nvPr/>
        </p:nvPicPr>
        <p:blipFill>
          <a:blip r:embed="rId3"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4"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3"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4"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3"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4"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3"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4"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3"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4"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6" cstate="print"/>
          <a:srcRect/>
          <a:stretch>
            <a:fillRect/>
          </a:stretch>
        </p:blipFill>
        <p:spPr bwMode="auto">
          <a:xfrm>
            <a:off x="5334000" y="2895600"/>
            <a:ext cx="533400" cy="530087"/>
          </a:xfrm>
          <a:prstGeom prst="rect">
            <a:avLst/>
          </a:prstGeom>
          <a:noFill/>
        </p:spPr>
      </p:pic>
      <p:pic>
        <p:nvPicPr>
          <p:cNvPr id="248" name="Picture 247"/>
          <p:cNvPicPr/>
          <p:nvPr/>
        </p:nvPicPr>
        <p:blipFill>
          <a:blip r:embed="rId3"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4"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3"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4"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3" cstate="print"/>
          <a:srcRect/>
          <a:stretch>
            <a:fillRect/>
          </a:stretch>
        </p:blipFill>
        <p:spPr bwMode="auto">
          <a:xfrm>
            <a:off x="3276600" y="4876800"/>
            <a:ext cx="401293" cy="410818"/>
          </a:xfrm>
          <a:prstGeom prst="rect">
            <a:avLst/>
          </a:prstGeom>
          <a:noFill/>
        </p:spPr>
      </p:pic>
      <p:pic>
        <p:nvPicPr>
          <p:cNvPr id="254" name="Picture 253"/>
          <p:cNvPicPr/>
          <p:nvPr/>
        </p:nvPicPr>
        <p:blipFill>
          <a:blip r:embed="rId4"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3" cstate="print"/>
          <a:srcRect/>
          <a:stretch>
            <a:fillRect/>
          </a:stretch>
        </p:blipFill>
        <p:spPr bwMode="auto">
          <a:xfrm>
            <a:off x="5410200" y="4800600"/>
            <a:ext cx="401293" cy="410818"/>
          </a:xfrm>
          <a:prstGeom prst="rect">
            <a:avLst/>
          </a:prstGeom>
          <a:noFill/>
        </p:spPr>
      </p:pic>
      <p:pic>
        <p:nvPicPr>
          <p:cNvPr id="256" name="Picture 255"/>
          <p:cNvPicPr/>
          <p:nvPr/>
        </p:nvPicPr>
        <p:blipFill>
          <a:blip r:embed="rId4"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3" cstate="print"/>
          <a:srcRect/>
          <a:stretch>
            <a:fillRect/>
          </a:stretch>
        </p:blipFill>
        <p:spPr bwMode="auto">
          <a:xfrm>
            <a:off x="7543800" y="4876800"/>
            <a:ext cx="401293" cy="410818"/>
          </a:xfrm>
          <a:prstGeom prst="rect">
            <a:avLst/>
          </a:prstGeom>
          <a:noFill/>
        </p:spPr>
      </p:pic>
      <p:pic>
        <p:nvPicPr>
          <p:cNvPr id="258" name="Picture 257"/>
          <p:cNvPicPr/>
          <p:nvPr/>
        </p:nvPicPr>
        <p:blipFill>
          <a:blip r:embed="rId4"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7" cstate="print"/>
          <a:srcRect/>
          <a:stretch>
            <a:fillRect/>
          </a:stretch>
        </p:blipFill>
        <p:spPr bwMode="auto">
          <a:xfrm>
            <a:off x="3048000" y="685800"/>
            <a:ext cx="914400" cy="838200"/>
          </a:xfrm>
          <a:prstGeom prst="rect">
            <a:avLst/>
          </a:prstGeom>
          <a:noFill/>
        </p:spPr>
      </p:pic>
      <p:pic>
        <p:nvPicPr>
          <p:cNvPr id="260" name="Picture 259"/>
          <p:cNvPicPr/>
          <p:nvPr/>
        </p:nvPicPr>
        <p:blipFill>
          <a:blip r:embed="rId7" cstate="print"/>
          <a:srcRect/>
          <a:stretch>
            <a:fillRect/>
          </a:stretch>
        </p:blipFill>
        <p:spPr bwMode="auto">
          <a:xfrm>
            <a:off x="5181600" y="685800"/>
            <a:ext cx="914400" cy="838200"/>
          </a:xfrm>
          <a:prstGeom prst="rect">
            <a:avLst/>
          </a:prstGeom>
          <a:noFill/>
        </p:spPr>
      </p:pic>
      <p:pic>
        <p:nvPicPr>
          <p:cNvPr id="261" name="Picture 260"/>
          <p:cNvPicPr/>
          <p:nvPr/>
        </p:nvPicPr>
        <p:blipFill>
          <a:blip r:embed="rId7" cstate="print"/>
          <a:srcRect/>
          <a:stretch>
            <a:fillRect/>
          </a:stretch>
        </p:blipFill>
        <p:spPr bwMode="auto">
          <a:xfrm>
            <a:off x="7315200" y="685800"/>
            <a:ext cx="914400" cy="838200"/>
          </a:xfrm>
          <a:prstGeom prst="rect">
            <a:avLst/>
          </a:prstGeom>
          <a:noFill/>
        </p:spPr>
      </p:pic>
      <p:pic>
        <p:nvPicPr>
          <p:cNvPr id="262" name="Picture 261"/>
          <p:cNvPicPr/>
          <p:nvPr/>
        </p:nvPicPr>
        <p:blipFill>
          <a:blip r:embed="rId7"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7"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7"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7" cstate="print"/>
          <a:srcRect/>
          <a:stretch>
            <a:fillRect/>
          </a:stretch>
        </p:blipFill>
        <p:spPr bwMode="auto">
          <a:xfrm>
            <a:off x="914400" y="4724400"/>
            <a:ext cx="914400" cy="838200"/>
          </a:xfrm>
          <a:prstGeom prst="rect">
            <a:avLst/>
          </a:prstGeom>
          <a:noFill/>
        </p:spPr>
      </p:pic>
      <p:pic>
        <p:nvPicPr>
          <p:cNvPr id="267" name="Picture 266"/>
          <p:cNvPicPr/>
          <p:nvPr/>
        </p:nvPicPr>
        <p:blipFill>
          <a:blip r:embed="rId7" cstate="print"/>
          <a:srcRect/>
          <a:stretch>
            <a:fillRect/>
          </a:stretch>
        </p:blipFill>
        <p:spPr bwMode="auto">
          <a:xfrm>
            <a:off x="5181600" y="4724400"/>
            <a:ext cx="914400" cy="838200"/>
          </a:xfrm>
          <a:prstGeom prst="rect">
            <a:avLst/>
          </a:prstGeom>
          <a:noFill/>
        </p:spPr>
      </p:pic>
      <p:pic>
        <p:nvPicPr>
          <p:cNvPr id="268" name="Picture 267"/>
          <p:cNvPicPr/>
          <p:nvPr/>
        </p:nvPicPr>
        <p:blipFill>
          <a:blip r:embed="rId7" cstate="print"/>
          <a:srcRect/>
          <a:stretch>
            <a:fillRect/>
          </a:stretch>
        </p:blipFill>
        <p:spPr bwMode="auto">
          <a:xfrm>
            <a:off x="7315200" y="4800600"/>
            <a:ext cx="914400" cy="838200"/>
          </a:xfrm>
          <a:prstGeom prst="rect">
            <a:avLst/>
          </a:prstGeom>
          <a:noFill/>
        </p:spPr>
      </p:pic>
      <p:pic>
        <p:nvPicPr>
          <p:cNvPr id="207" name="Picture 206"/>
          <p:cNvPicPr/>
          <p:nvPr/>
        </p:nvPicPr>
        <p:blipFill>
          <a:blip r:embed="rId8" cstate="print"/>
          <a:srcRect/>
          <a:stretch>
            <a:fillRect/>
          </a:stretch>
        </p:blipFill>
        <p:spPr bwMode="auto">
          <a:xfrm rot="20216949">
            <a:off x="-659391" y="-363829"/>
            <a:ext cx="1752600" cy="2438400"/>
          </a:xfrm>
          <a:prstGeom prst="rect">
            <a:avLst/>
          </a:prstGeom>
          <a:noFill/>
        </p:spPr>
      </p:pic>
      <p:pic>
        <p:nvPicPr>
          <p:cNvPr id="269" name="Picture 268"/>
          <p:cNvPicPr/>
          <p:nvPr/>
        </p:nvPicPr>
        <p:blipFill>
          <a:blip r:embed="rId8" cstate="print"/>
          <a:srcRect/>
          <a:stretch>
            <a:fillRect/>
          </a:stretch>
        </p:blipFill>
        <p:spPr bwMode="auto">
          <a:xfrm rot="20216949">
            <a:off x="1474209" y="-363830"/>
            <a:ext cx="1752600" cy="2438400"/>
          </a:xfrm>
          <a:prstGeom prst="rect">
            <a:avLst/>
          </a:prstGeom>
          <a:noFill/>
        </p:spPr>
      </p:pic>
      <p:pic>
        <p:nvPicPr>
          <p:cNvPr id="270" name="Picture 269"/>
          <p:cNvPicPr/>
          <p:nvPr/>
        </p:nvPicPr>
        <p:blipFill>
          <a:blip r:embed="rId8"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8"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8" cstate="print"/>
          <a:srcRect/>
          <a:stretch>
            <a:fillRect/>
          </a:stretch>
        </p:blipFill>
        <p:spPr bwMode="auto">
          <a:xfrm rot="20216949">
            <a:off x="-659391" y="1464970"/>
            <a:ext cx="1752600" cy="2438400"/>
          </a:xfrm>
          <a:prstGeom prst="rect">
            <a:avLst/>
          </a:prstGeom>
          <a:noFill/>
        </p:spPr>
      </p:pic>
      <p:pic>
        <p:nvPicPr>
          <p:cNvPr id="273" name="Picture 272"/>
          <p:cNvPicPr/>
          <p:nvPr/>
        </p:nvPicPr>
        <p:blipFill>
          <a:blip r:embed="rId8"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8"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8" cstate="print"/>
          <a:srcRect/>
          <a:stretch>
            <a:fillRect/>
          </a:stretch>
        </p:blipFill>
        <p:spPr bwMode="auto">
          <a:xfrm rot="20216949">
            <a:off x="-659389" y="3598569"/>
            <a:ext cx="1752600" cy="2438400"/>
          </a:xfrm>
          <a:prstGeom prst="rect">
            <a:avLst/>
          </a:prstGeom>
          <a:noFill/>
        </p:spPr>
      </p:pic>
      <p:pic>
        <p:nvPicPr>
          <p:cNvPr id="278" name="Picture 277"/>
          <p:cNvPicPr/>
          <p:nvPr/>
        </p:nvPicPr>
        <p:blipFill>
          <a:blip r:embed="rId8" cstate="print"/>
          <a:srcRect/>
          <a:stretch>
            <a:fillRect/>
          </a:stretch>
        </p:blipFill>
        <p:spPr bwMode="auto">
          <a:xfrm rot="20216949">
            <a:off x="5741409" y="3598570"/>
            <a:ext cx="1752600" cy="2438400"/>
          </a:xfrm>
          <a:prstGeom prst="rect">
            <a:avLst/>
          </a:prstGeom>
          <a:noFill/>
        </p:spPr>
      </p:pic>
      <p:pic>
        <p:nvPicPr>
          <p:cNvPr id="74" name="Picture 73">
            <a:hlinkClick r:id="rId9" action="ppaction://hlinksldjump"/>
          </p:cNvPr>
          <p:cNvPicPr/>
          <p:nvPr/>
        </p:nvPicPr>
        <p:blipFill>
          <a:blip r:embed="rId10" cstate="print"/>
          <a:srcRect/>
          <a:stretch>
            <a:fillRect/>
          </a:stretch>
        </p:blipFill>
        <p:spPr bwMode="auto">
          <a:xfrm>
            <a:off x="3505200" y="6313990"/>
            <a:ext cx="1307940" cy="544010"/>
          </a:xfrm>
          <a:prstGeom prst="rect">
            <a:avLst/>
          </a:prstGeom>
          <a:noFill/>
        </p:spPr>
      </p:pic>
      <p:pic>
        <p:nvPicPr>
          <p:cNvPr id="75" name="Picture 74">
            <a:hlinkClick r:id="" action="ppaction://hlinkshowjump?jump=nextslide"/>
          </p:cNvPr>
          <p:cNvPicPr/>
          <p:nvPr/>
        </p:nvPicPr>
        <p:blipFill>
          <a:blip r:embed="rId11" cstate="print"/>
          <a:srcRect/>
          <a:stretch>
            <a:fillRect/>
          </a:stretch>
        </p:blipFill>
        <p:spPr bwMode="auto">
          <a:xfrm>
            <a:off x="5181600" y="6238754"/>
            <a:ext cx="1302152" cy="619246"/>
          </a:xfrm>
          <a:prstGeom prst="rect">
            <a:avLst/>
          </a:prstGeom>
          <a:noFill/>
        </p:spPr>
      </p:pic>
      <p:pic>
        <p:nvPicPr>
          <p:cNvPr id="180" name="Picture 179"/>
          <p:cNvPicPr/>
          <p:nvPr/>
        </p:nvPicPr>
        <p:blipFill>
          <a:blip r:embed="rId7" cstate="print"/>
          <a:srcRect/>
          <a:stretch>
            <a:fillRect/>
          </a:stretch>
        </p:blipFill>
        <p:spPr bwMode="auto">
          <a:xfrm>
            <a:off x="5181600" y="2667000"/>
            <a:ext cx="914400" cy="838200"/>
          </a:xfrm>
          <a:prstGeom prst="rect">
            <a:avLst/>
          </a:prstGeom>
          <a:noFill/>
        </p:spPr>
      </p:pic>
      <p:pic>
        <p:nvPicPr>
          <p:cNvPr id="266" name="Picture 265"/>
          <p:cNvPicPr/>
          <p:nvPr/>
        </p:nvPicPr>
        <p:blipFill>
          <a:blip r:embed="rId7" cstate="print"/>
          <a:srcRect/>
          <a:stretch>
            <a:fillRect/>
          </a:stretch>
        </p:blipFill>
        <p:spPr bwMode="auto">
          <a:xfrm>
            <a:off x="3048000" y="4800600"/>
            <a:ext cx="914400" cy="838200"/>
          </a:xfrm>
          <a:prstGeom prst="rect">
            <a:avLst/>
          </a:prstGeom>
          <a:noFill/>
        </p:spPr>
      </p:pic>
      <p:pic>
        <p:nvPicPr>
          <p:cNvPr id="154" name="Picture 153"/>
          <p:cNvPicPr/>
          <p:nvPr/>
        </p:nvPicPr>
        <p:blipFill>
          <a:blip r:embed="rId8" cstate="print"/>
          <a:srcRect/>
          <a:stretch>
            <a:fillRect/>
          </a:stretch>
        </p:blipFill>
        <p:spPr bwMode="auto">
          <a:xfrm rot="20216949">
            <a:off x="3607810" y="1541169"/>
            <a:ext cx="1752600" cy="2438400"/>
          </a:xfrm>
          <a:prstGeom prst="rect">
            <a:avLst/>
          </a:prstGeom>
          <a:noFill/>
        </p:spPr>
      </p:pic>
      <p:pic>
        <p:nvPicPr>
          <p:cNvPr id="277" name="Picture 276"/>
          <p:cNvPicPr/>
          <p:nvPr/>
        </p:nvPicPr>
        <p:blipFill>
          <a:blip r:embed="rId8" cstate="print"/>
          <a:srcRect/>
          <a:stretch>
            <a:fillRect/>
          </a:stretch>
        </p:blipFill>
        <p:spPr bwMode="auto">
          <a:xfrm rot="20216949">
            <a:off x="3607809" y="3598569"/>
            <a:ext cx="1752600" cy="2438400"/>
          </a:xfrm>
          <a:prstGeom prst="rect">
            <a:avLst/>
          </a:prstGeom>
          <a:noFill/>
        </p:spPr>
      </p:pic>
      <p:pic>
        <p:nvPicPr>
          <p:cNvPr id="276" name="Picture 275"/>
          <p:cNvPicPr/>
          <p:nvPr/>
        </p:nvPicPr>
        <p:blipFill>
          <a:blip r:embed="rId8" cstate="print"/>
          <a:srcRect/>
          <a:stretch>
            <a:fillRect/>
          </a:stretch>
        </p:blipFill>
        <p:spPr bwMode="auto">
          <a:xfrm rot="20216949">
            <a:off x="1474210" y="3674770"/>
            <a:ext cx="1752600" cy="2438400"/>
          </a:xfrm>
          <a:prstGeom prst="rect">
            <a:avLst/>
          </a:prstGeom>
          <a:noFill/>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250"/>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29"/>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233"/>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34"/>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24"/>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32"/>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5"/>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191"/>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30"/>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1"/>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6"/>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7"/>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Dad</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Yourself</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Key</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Himself</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Baby</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Herself</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Mum</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Hear</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Themselves</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Ourselves</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Enjoy</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Myself</a:t>
            </a:r>
          </a:p>
        </p:txBody>
      </p:sp>
      <p:pic>
        <p:nvPicPr>
          <p:cNvPr id="155" name="Picture 154"/>
          <p:cNvPicPr/>
          <p:nvPr/>
        </p:nvPicPr>
        <p:blipFill>
          <a:blip r:embed="rId3"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4"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5" cstate="print"/>
          <a:srcRect/>
          <a:stretch>
            <a:fillRect/>
          </a:stretch>
        </p:blipFill>
        <p:spPr bwMode="auto">
          <a:xfrm>
            <a:off x="7391400" y="2590800"/>
            <a:ext cx="609600" cy="838200"/>
          </a:xfrm>
          <a:prstGeom prst="rect">
            <a:avLst/>
          </a:prstGeom>
          <a:noFill/>
        </p:spPr>
      </p:pic>
      <p:pic>
        <p:nvPicPr>
          <p:cNvPr id="224" name="Picture 223"/>
          <p:cNvPicPr/>
          <p:nvPr/>
        </p:nvPicPr>
        <p:blipFill>
          <a:blip r:embed="rId6" cstate="print"/>
          <a:srcRect/>
          <a:stretch>
            <a:fillRect/>
          </a:stretch>
        </p:blipFill>
        <p:spPr bwMode="auto">
          <a:xfrm>
            <a:off x="7467600" y="990600"/>
            <a:ext cx="533400" cy="530087"/>
          </a:xfrm>
          <a:prstGeom prst="rect">
            <a:avLst/>
          </a:prstGeom>
          <a:noFill/>
        </p:spPr>
      </p:pic>
      <p:pic>
        <p:nvPicPr>
          <p:cNvPr id="226" name="Picture 225"/>
          <p:cNvPicPr/>
          <p:nvPr/>
        </p:nvPicPr>
        <p:blipFill>
          <a:blip r:embed="rId3"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4"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7" cstate="print"/>
          <a:srcRect/>
          <a:stretch>
            <a:fillRect/>
          </a:stretch>
        </p:blipFill>
        <p:spPr bwMode="auto">
          <a:xfrm>
            <a:off x="914400" y="685800"/>
            <a:ext cx="914400" cy="838200"/>
          </a:xfrm>
          <a:prstGeom prst="rect">
            <a:avLst/>
          </a:prstGeom>
          <a:noFill/>
        </p:spPr>
      </p:pic>
      <p:pic>
        <p:nvPicPr>
          <p:cNvPr id="229" name="Picture 228"/>
          <p:cNvPicPr/>
          <p:nvPr/>
        </p:nvPicPr>
        <p:blipFill>
          <a:blip r:embed="rId5" cstate="print"/>
          <a:srcRect/>
          <a:stretch>
            <a:fillRect/>
          </a:stretch>
        </p:blipFill>
        <p:spPr bwMode="auto">
          <a:xfrm>
            <a:off x="990600" y="609600"/>
            <a:ext cx="609600" cy="838200"/>
          </a:xfrm>
          <a:prstGeom prst="rect">
            <a:avLst/>
          </a:prstGeom>
          <a:noFill/>
        </p:spPr>
      </p:pic>
      <p:pic>
        <p:nvPicPr>
          <p:cNvPr id="230" name="Picture 229"/>
          <p:cNvPicPr/>
          <p:nvPr/>
        </p:nvPicPr>
        <p:blipFill>
          <a:blip r:embed="rId5" cstate="print"/>
          <a:srcRect/>
          <a:stretch>
            <a:fillRect/>
          </a:stretch>
        </p:blipFill>
        <p:spPr bwMode="auto">
          <a:xfrm>
            <a:off x="990600" y="4648200"/>
            <a:ext cx="609600" cy="838200"/>
          </a:xfrm>
          <a:prstGeom prst="rect">
            <a:avLst/>
          </a:prstGeom>
          <a:noFill/>
        </p:spPr>
      </p:pic>
      <p:pic>
        <p:nvPicPr>
          <p:cNvPr id="231" name="Picture 230"/>
          <p:cNvPicPr/>
          <p:nvPr/>
        </p:nvPicPr>
        <p:blipFill>
          <a:blip r:embed="rId5" cstate="print"/>
          <a:srcRect/>
          <a:stretch>
            <a:fillRect/>
          </a:stretch>
        </p:blipFill>
        <p:spPr bwMode="auto">
          <a:xfrm>
            <a:off x="3124200" y="4724400"/>
            <a:ext cx="609600" cy="838200"/>
          </a:xfrm>
          <a:prstGeom prst="rect">
            <a:avLst/>
          </a:prstGeom>
          <a:noFill/>
        </p:spPr>
      </p:pic>
      <p:pic>
        <p:nvPicPr>
          <p:cNvPr id="232" name="Picture 231"/>
          <p:cNvPicPr/>
          <p:nvPr/>
        </p:nvPicPr>
        <p:blipFill>
          <a:blip r:embed="rId5" cstate="print"/>
          <a:srcRect/>
          <a:stretch>
            <a:fillRect/>
          </a:stretch>
        </p:blipFill>
        <p:spPr bwMode="auto">
          <a:xfrm>
            <a:off x="990600" y="2590800"/>
            <a:ext cx="609600" cy="838200"/>
          </a:xfrm>
          <a:prstGeom prst="rect">
            <a:avLst/>
          </a:prstGeom>
          <a:noFill/>
        </p:spPr>
      </p:pic>
      <p:pic>
        <p:nvPicPr>
          <p:cNvPr id="233" name="Picture 232"/>
          <p:cNvPicPr/>
          <p:nvPr/>
        </p:nvPicPr>
        <p:blipFill>
          <a:blip r:embed="rId6" cstate="print"/>
          <a:srcRect/>
          <a:stretch>
            <a:fillRect/>
          </a:stretch>
        </p:blipFill>
        <p:spPr bwMode="auto">
          <a:xfrm>
            <a:off x="3200400" y="990600"/>
            <a:ext cx="533400" cy="530087"/>
          </a:xfrm>
          <a:prstGeom prst="rect">
            <a:avLst/>
          </a:prstGeom>
          <a:noFill/>
        </p:spPr>
      </p:pic>
      <p:pic>
        <p:nvPicPr>
          <p:cNvPr id="234" name="Picture 233"/>
          <p:cNvPicPr/>
          <p:nvPr/>
        </p:nvPicPr>
        <p:blipFill>
          <a:blip r:embed="rId6" cstate="print"/>
          <a:srcRect/>
          <a:stretch>
            <a:fillRect/>
          </a:stretch>
        </p:blipFill>
        <p:spPr bwMode="auto">
          <a:xfrm>
            <a:off x="5334000" y="990600"/>
            <a:ext cx="533400" cy="530087"/>
          </a:xfrm>
          <a:prstGeom prst="rect">
            <a:avLst/>
          </a:prstGeom>
          <a:noFill/>
        </p:spPr>
      </p:pic>
      <p:pic>
        <p:nvPicPr>
          <p:cNvPr id="235" name="Picture 234"/>
          <p:cNvPicPr/>
          <p:nvPr/>
        </p:nvPicPr>
        <p:blipFill>
          <a:blip r:embed="rId6" cstate="print"/>
          <a:srcRect/>
          <a:stretch>
            <a:fillRect/>
          </a:stretch>
        </p:blipFill>
        <p:spPr bwMode="auto">
          <a:xfrm>
            <a:off x="3200400" y="2895600"/>
            <a:ext cx="533400" cy="530087"/>
          </a:xfrm>
          <a:prstGeom prst="rect">
            <a:avLst/>
          </a:prstGeom>
          <a:noFill/>
        </p:spPr>
      </p:pic>
      <p:pic>
        <p:nvPicPr>
          <p:cNvPr id="236" name="Picture 235"/>
          <p:cNvPicPr/>
          <p:nvPr/>
        </p:nvPicPr>
        <p:blipFill>
          <a:blip r:embed="rId6" cstate="print"/>
          <a:srcRect/>
          <a:stretch>
            <a:fillRect/>
          </a:stretch>
        </p:blipFill>
        <p:spPr bwMode="auto">
          <a:xfrm>
            <a:off x="5334000" y="4953000"/>
            <a:ext cx="533400" cy="530087"/>
          </a:xfrm>
          <a:prstGeom prst="rect">
            <a:avLst/>
          </a:prstGeom>
          <a:noFill/>
        </p:spPr>
      </p:pic>
      <p:pic>
        <p:nvPicPr>
          <p:cNvPr id="237" name="Picture 236"/>
          <p:cNvPicPr/>
          <p:nvPr/>
        </p:nvPicPr>
        <p:blipFill>
          <a:blip r:embed="rId6" cstate="print"/>
          <a:srcRect/>
          <a:stretch>
            <a:fillRect/>
          </a:stretch>
        </p:blipFill>
        <p:spPr bwMode="auto">
          <a:xfrm>
            <a:off x="7467600" y="5029200"/>
            <a:ext cx="533400" cy="530087"/>
          </a:xfrm>
          <a:prstGeom prst="rect">
            <a:avLst/>
          </a:prstGeom>
          <a:noFill/>
        </p:spPr>
      </p:pic>
      <p:pic>
        <p:nvPicPr>
          <p:cNvPr id="238" name="Picture 237"/>
          <p:cNvPicPr/>
          <p:nvPr/>
        </p:nvPicPr>
        <p:blipFill>
          <a:blip r:embed="rId3"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4"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3"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4"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3"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4"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3"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4"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3"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4"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6" cstate="print"/>
          <a:srcRect/>
          <a:stretch>
            <a:fillRect/>
          </a:stretch>
        </p:blipFill>
        <p:spPr bwMode="auto">
          <a:xfrm>
            <a:off x="5334000" y="2895600"/>
            <a:ext cx="533400" cy="530087"/>
          </a:xfrm>
          <a:prstGeom prst="rect">
            <a:avLst/>
          </a:prstGeom>
          <a:noFill/>
        </p:spPr>
      </p:pic>
      <p:pic>
        <p:nvPicPr>
          <p:cNvPr id="248" name="Picture 247"/>
          <p:cNvPicPr/>
          <p:nvPr/>
        </p:nvPicPr>
        <p:blipFill>
          <a:blip r:embed="rId3"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4"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3"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4"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3" cstate="print"/>
          <a:srcRect/>
          <a:stretch>
            <a:fillRect/>
          </a:stretch>
        </p:blipFill>
        <p:spPr bwMode="auto">
          <a:xfrm>
            <a:off x="3276600" y="4876800"/>
            <a:ext cx="401293" cy="410818"/>
          </a:xfrm>
          <a:prstGeom prst="rect">
            <a:avLst/>
          </a:prstGeom>
          <a:noFill/>
        </p:spPr>
      </p:pic>
      <p:pic>
        <p:nvPicPr>
          <p:cNvPr id="254" name="Picture 253"/>
          <p:cNvPicPr/>
          <p:nvPr/>
        </p:nvPicPr>
        <p:blipFill>
          <a:blip r:embed="rId4"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3" cstate="print"/>
          <a:srcRect/>
          <a:stretch>
            <a:fillRect/>
          </a:stretch>
        </p:blipFill>
        <p:spPr bwMode="auto">
          <a:xfrm>
            <a:off x="5410200" y="4800600"/>
            <a:ext cx="401293" cy="410818"/>
          </a:xfrm>
          <a:prstGeom prst="rect">
            <a:avLst/>
          </a:prstGeom>
          <a:noFill/>
        </p:spPr>
      </p:pic>
      <p:pic>
        <p:nvPicPr>
          <p:cNvPr id="256" name="Picture 255"/>
          <p:cNvPicPr/>
          <p:nvPr/>
        </p:nvPicPr>
        <p:blipFill>
          <a:blip r:embed="rId4"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3" cstate="print"/>
          <a:srcRect/>
          <a:stretch>
            <a:fillRect/>
          </a:stretch>
        </p:blipFill>
        <p:spPr bwMode="auto">
          <a:xfrm>
            <a:off x="7543800" y="4876800"/>
            <a:ext cx="401293" cy="410818"/>
          </a:xfrm>
          <a:prstGeom prst="rect">
            <a:avLst/>
          </a:prstGeom>
          <a:noFill/>
        </p:spPr>
      </p:pic>
      <p:pic>
        <p:nvPicPr>
          <p:cNvPr id="258" name="Picture 257"/>
          <p:cNvPicPr/>
          <p:nvPr/>
        </p:nvPicPr>
        <p:blipFill>
          <a:blip r:embed="rId4"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7" cstate="print"/>
          <a:srcRect/>
          <a:stretch>
            <a:fillRect/>
          </a:stretch>
        </p:blipFill>
        <p:spPr bwMode="auto">
          <a:xfrm>
            <a:off x="3048000" y="685800"/>
            <a:ext cx="914400" cy="838200"/>
          </a:xfrm>
          <a:prstGeom prst="rect">
            <a:avLst/>
          </a:prstGeom>
          <a:noFill/>
        </p:spPr>
      </p:pic>
      <p:pic>
        <p:nvPicPr>
          <p:cNvPr id="260" name="Picture 259"/>
          <p:cNvPicPr/>
          <p:nvPr/>
        </p:nvPicPr>
        <p:blipFill>
          <a:blip r:embed="rId7" cstate="print"/>
          <a:srcRect/>
          <a:stretch>
            <a:fillRect/>
          </a:stretch>
        </p:blipFill>
        <p:spPr bwMode="auto">
          <a:xfrm>
            <a:off x="5181600" y="685800"/>
            <a:ext cx="914400" cy="838200"/>
          </a:xfrm>
          <a:prstGeom prst="rect">
            <a:avLst/>
          </a:prstGeom>
          <a:noFill/>
        </p:spPr>
      </p:pic>
      <p:pic>
        <p:nvPicPr>
          <p:cNvPr id="261" name="Picture 260"/>
          <p:cNvPicPr/>
          <p:nvPr/>
        </p:nvPicPr>
        <p:blipFill>
          <a:blip r:embed="rId7" cstate="print"/>
          <a:srcRect/>
          <a:stretch>
            <a:fillRect/>
          </a:stretch>
        </p:blipFill>
        <p:spPr bwMode="auto">
          <a:xfrm>
            <a:off x="7315200" y="685800"/>
            <a:ext cx="914400" cy="838200"/>
          </a:xfrm>
          <a:prstGeom prst="rect">
            <a:avLst/>
          </a:prstGeom>
          <a:noFill/>
        </p:spPr>
      </p:pic>
      <p:pic>
        <p:nvPicPr>
          <p:cNvPr id="262" name="Picture 261"/>
          <p:cNvPicPr/>
          <p:nvPr/>
        </p:nvPicPr>
        <p:blipFill>
          <a:blip r:embed="rId7"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7"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7"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7" cstate="print"/>
          <a:srcRect/>
          <a:stretch>
            <a:fillRect/>
          </a:stretch>
        </p:blipFill>
        <p:spPr bwMode="auto">
          <a:xfrm>
            <a:off x="914400" y="4724400"/>
            <a:ext cx="914400" cy="838200"/>
          </a:xfrm>
          <a:prstGeom prst="rect">
            <a:avLst/>
          </a:prstGeom>
          <a:noFill/>
        </p:spPr>
      </p:pic>
      <p:pic>
        <p:nvPicPr>
          <p:cNvPr id="267" name="Picture 266"/>
          <p:cNvPicPr/>
          <p:nvPr/>
        </p:nvPicPr>
        <p:blipFill>
          <a:blip r:embed="rId7" cstate="print"/>
          <a:srcRect/>
          <a:stretch>
            <a:fillRect/>
          </a:stretch>
        </p:blipFill>
        <p:spPr bwMode="auto">
          <a:xfrm>
            <a:off x="5181600" y="4724400"/>
            <a:ext cx="914400" cy="838200"/>
          </a:xfrm>
          <a:prstGeom prst="rect">
            <a:avLst/>
          </a:prstGeom>
          <a:noFill/>
        </p:spPr>
      </p:pic>
      <p:pic>
        <p:nvPicPr>
          <p:cNvPr id="268" name="Picture 267"/>
          <p:cNvPicPr/>
          <p:nvPr/>
        </p:nvPicPr>
        <p:blipFill>
          <a:blip r:embed="rId7" cstate="print"/>
          <a:srcRect/>
          <a:stretch>
            <a:fillRect/>
          </a:stretch>
        </p:blipFill>
        <p:spPr bwMode="auto">
          <a:xfrm>
            <a:off x="7315200" y="4800600"/>
            <a:ext cx="914400" cy="838200"/>
          </a:xfrm>
          <a:prstGeom prst="rect">
            <a:avLst/>
          </a:prstGeom>
          <a:noFill/>
        </p:spPr>
      </p:pic>
      <p:pic>
        <p:nvPicPr>
          <p:cNvPr id="207" name="Picture 206"/>
          <p:cNvPicPr/>
          <p:nvPr/>
        </p:nvPicPr>
        <p:blipFill>
          <a:blip r:embed="rId8" cstate="print"/>
          <a:srcRect/>
          <a:stretch>
            <a:fillRect/>
          </a:stretch>
        </p:blipFill>
        <p:spPr bwMode="auto">
          <a:xfrm rot="20216949">
            <a:off x="-659391" y="-363829"/>
            <a:ext cx="1752600" cy="2438400"/>
          </a:xfrm>
          <a:prstGeom prst="rect">
            <a:avLst/>
          </a:prstGeom>
          <a:noFill/>
        </p:spPr>
      </p:pic>
      <p:pic>
        <p:nvPicPr>
          <p:cNvPr id="269" name="Picture 268"/>
          <p:cNvPicPr/>
          <p:nvPr/>
        </p:nvPicPr>
        <p:blipFill>
          <a:blip r:embed="rId8" cstate="print"/>
          <a:srcRect/>
          <a:stretch>
            <a:fillRect/>
          </a:stretch>
        </p:blipFill>
        <p:spPr bwMode="auto">
          <a:xfrm rot="20216949">
            <a:off x="1474209" y="-363830"/>
            <a:ext cx="1752600" cy="2438400"/>
          </a:xfrm>
          <a:prstGeom prst="rect">
            <a:avLst/>
          </a:prstGeom>
          <a:noFill/>
        </p:spPr>
      </p:pic>
      <p:pic>
        <p:nvPicPr>
          <p:cNvPr id="270" name="Picture 269"/>
          <p:cNvPicPr/>
          <p:nvPr/>
        </p:nvPicPr>
        <p:blipFill>
          <a:blip r:embed="rId8"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8"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8" cstate="print"/>
          <a:srcRect/>
          <a:stretch>
            <a:fillRect/>
          </a:stretch>
        </p:blipFill>
        <p:spPr bwMode="auto">
          <a:xfrm rot="20216949">
            <a:off x="-659391" y="1464970"/>
            <a:ext cx="1752600" cy="2438400"/>
          </a:xfrm>
          <a:prstGeom prst="rect">
            <a:avLst/>
          </a:prstGeom>
          <a:noFill/>
        </p:spPr>
      </p:pic>
      <p:pic>
        <p:nvPicPr>
          <p:cNvPr id="273" name="Picture 272"/>
          <p:cNvPicPr/>
          <p:nvPr/>
        </p:nvPicPr>
        <p:blipFill>
          <a:blip r:embed="rId8"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8"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8" cstate="print"/>
          <a:srcRect/>
          <a:stretch>
            <a:fillRect/>
          </a:stretch>
        </p:blipFill>
        <p:spPr bwMode="auto">
          <a:xfrm rot="20216949">
            <a:off x="-659389" y="3598569"/>
            <a:ext cx="1752600" cy="2438400"/>
          </a:xfrm>
          <a:prstGeom prst="rect">
            <a:avLst/>
          </a:prstGeom>
          <a:noFill/>
        </p:spPr>
      </p:pic>
      <p:pic>
        <p:nvPicPr>
          <p:cNvPr id="278" name="Picture 277"/>
          <p:cNvPicPr/>
          <p:nvPr/>
        </p:nvPicPr>
        <p:blipFill>
          <a:blip r:embed="rId8" cstate="print"/>
          <a:srcRect/>
          <a:stretch>
            <a:fillRect/>
          </a:stretch>
        </p:blipFill>
        <p:spPr bwMode="auto">
          <a:xfrm rot="20216949">
            <a:off x="5741409" y="3598570"/>
            <a:ext cx="1752600" cy="2438400"/>
          </a:xfrm>
          <a:prstGeom prst="rect">
            <a:avLst/>
          </a:prstGeom>
          <a:noFill/>
        </p:spPr>
      </p:pic>
      <p:pic>
        <p:nvPicPr>
          <p:cNvPr id="74" name="Picture 73">
            <a:hlinkClick r:id="rId9" action="ppaction://hlinksldjump"/>
          </p:cNvPr>
          <p:cNvPicPr/>
          <p:nvPr/>
        </p:nvPicPr>
        <p:blipFill>
          <a:blip r:embed="rId10" cstate="print"/>
          <a:srcRect/>
          <a:stretch>
            <a:fillRect/>
          </a:stretch>
        </p:blipFill>
        <p:spPr bwMode="auto">
          <a:xfrm>
            <a:off x="3505200" y="6313990"/>
            <a:ext cx="1307940" cy="544010"/>
          </a:xfrm>
          <a:prstGeom prst="rect">
            <a:avLst/>
          </a:prstGeom>
          <a:noFill/>
        </p:spPr>
      </p:pic>
      <p:pic>
        <p:nvPicPr>
          <p:cNvPr id="75" name="Picture 74">
            <a:hlinkClick r:id="" action="ppaction://hlinkshowjump?jump=nextslide"/>
          </p:cNvPr>
          <p:cNvPicPr/>
          <p:nvPr/>
        </p:nvPicPr>
        <p:blipFill>
          <a:blip r:embed="rId11" cstate="print"/>
          <a:srcRect/>
          <a:stretch>
            <a:fillRect/>
          </a:stretch>
        </p:blipFill>
        <p:spPr bwMode="auto">
          <a:xfrm>
            <a:off x="5181600" y="6238754"/>
            <a:ext cx="1302152" cy="619246"/>
          </a:xfrm>
          <a:prstGeom prst="rect">
            <a:avLst/>
          </a:prstGeom>
          <a:noFill/>
        </p:spPr>
      </p:pic>
      <p:pic>
        <p:nvPicPr>
          <p:cNvPr id="180" name="Picture 179"/>
          <p:cNvPicPr/>
          <p:nvPr/>
        </p:nvPicPr>
        <p:blipFill>
          <a:blip r:embed="rId7" cstate="print"/>
          <a:srcRect/>
          <a:stretch>
            <a:fillRect/>
          </a:stretch>
        </p:blipFill>
        <p:spPr bwMode="auto">
          <a:xfrm>
            <a:off x="5181600" y="2667000"/>
            <a:ext cx="914400" cy="838200"/>
          </a:xfrm>
          <a:prstGeom prst="rect">
            <a:avLst/>
          </a:prstGeom>
          <a:noFill/>
        </p:spPr>
      </p:pic>
      <p:pic>
        <p:nvPicPr>
          <p:cNvPr id="266" name="Picture 265"/>
          <p:cNvPicPr/>
          <p:nvPr/>
        </p:nvPicPr>
        <p:blipFill>
          <a:blip r:embed="rId7" cstate="print"/>
          <a:srcRect/>
          <a:stretch>
            <a:fillRect/>
          </a:stretch>
        </p:blipFill>
        <p:spPr bwMode="auto">
          <a:xfrm>
            <a:off x="3048000" y="4800600"/>
            <a:ext cx="914400" cy="838200"/>
          </a:xfrm>
          <a:prstGeom prst="rect">
            <a:avLst/>
          </a:prstGeom>
          <a:noFill/>
        </p:spPr>
      </p:pic>
      <p:pic>
        <p:nvPicPr>
          <p:cNvPr id="154" name="Picture 153"/>
          <p:cNvPicPr/>
          <p:nvPr/>
        </p:nvPicPr>
        <p:blipFill>
          <a:blip r:embed="rId8" cstate="print"/>
          <a:srcRect/>
          <a:stretch>
            <a:fillRect/>
          </a:stretch>
        </p:blipFill>
        <p:spPr bwMode="auto">
          <a:xfrm rot="20216949">
            <a:off x="3607810" y="1541169"/>
            <a:ext cx="1752600" cy="2438400"/>
          </a:xfrm>
          <a:prstGeom prst="rect">
            <a:avLst/>
          </a:prstGeom>
          <a:noFill/>
        </p:spPr>
      </p:pic>
      <p:pic>
        <p:nvPicPr>
          <p:cNvPr id="277" name="Picture 276"/>
          <p:cNvPicPr/>
          <p:nvPr/>
        </p:nvPicPr>
        <p:blipFill>
          <a:blip r:embed="rId8" cstate="print"/>
          <a:srcRect/>
          <a:stretch>
            <a:fillRect/>
          </a:stretch>
        </p:blipFill>
        <p:spPr bwMode="auto">
          <a:xfrm rot="20216949">
            <a:off x="3607809" y="3598569"/>
            <a:ext cx="1752600" cy="2438400"/>
          </a:xfrm>
          <a:prstGeom prst="rect">
            <a:avLst/>
          </a:prstGeom>
          <a:noFill/>
        </p:spPr>
      </p:pic>
      <p:pic>
        <p:nvPicPr>
          <p:cNvPr id="276" name="Picture 275"/>
          <p:cNvPicPr/>
          <p:nvPr/>
        </p:nvPicPr>
        <p:blipFill>
          <a:blip r:embed="rId8" cstate="print"/>
          <a:srcRect/>
          <a:stretch>
            <a:fillRect/>
          </a:stretch>
        </p:blipFill>
        <p:spPr bwMode="auto">
          <a:xfrm rot="20216949">
            <a:off x="1474210" y="3674770"/>
            <a:ext cx="1752600" cy="2438400"/>
          </a:xfrm>
          <a:prstGeom prst="rect">
            <a:avLst/>
          </a:prstGeom>
          <a:noFill/>
        </p:spPr>
      </p:pic>
    </p:spTree>
    <p:extLst>
      <p:ext uri="{BB962C8B-B14F-4D97-AF65-F5344CB8AC3E}">
        <p14:creationId xmlns:p14="http://schemas.microsoft.com/office/powerpoint/2010/main" val="3740948806"/>
      </p:ext>
    </p:extLst>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250"/>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29"/>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233"/>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34"/>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24"/>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32"/>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5"/>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191"/>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30"/>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1"/>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6"/>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7"/>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Monday</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Thursday</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Wednesday</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Friday</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play</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Saturday</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Tuesday</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work</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Sunday</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sometimes</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eat</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do</a:t>
            </a:r>
          </a:p>
        </p:txBody>
      </p:sp>
      <p:pic>
        <p:nvPicPr>
          <p:cNvPr id="155" name="Picture 154"/>
          <p:cNvPicPr/>
          <p:nvPr/>
        </p:nvPicPr>
        <p:blipFill>
          <a:blip r:embed="rId3"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4"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5" cstate="print"/>
          <a:srcRect/>
          <a:stretch>
            <a:fillRect/>
          </a:stretch>
        </p:blipFill>
        <p:spPr bwMode="auto">
          <a:xfrm>
            <a:off x="3124200" y="609600"/>
            <a:ext cx="609600" cy="838200"/>
          </a:xfrm>
          <a:prstGeom prst="rect">
            <a:avLst/>
          </a:prstGeom>
          <a:noFill/>
        </p:spPr>
      </p:pic>
      <p:pic>
        <p:nvPicPr>
          <p:cNvPr id="180" name="Picture 179"/>
          <p:cNvPicPr/>
          <p:nvPr/>
        </p:nvPicPr>
        <p:blipFill>
          <a:blip r:embed="rId6" cstate="print"/>
          <a:srcRect/>
          <a:stretch>
            <a:fillRect/>
          </a:stretch>
        </p:blipFill>
        <p:spPr bwMode="auto">
          <a:xfrm>
            <a:off x="5181600" y="2667000"/>
            <a:ext cx="914400" cy="838200"/>
          </a:xfrm>
          <a:prstGeom prst="rect">
            <a:avLst/>
          </a:prstGeom>
          <a:noFill/>
        </p:spPr>
      </p:pic>
      <p:pic>
        <p:nvPicPr>
          <p:cNvPr id="224" name="Picture 223"/>
          <p:cNvPicPr/>
          <p:nvPr/>
        </p:nvPicPr>
        <p:blipFill>
          <a:blip r:embed="rId7" cstate="print"/>
          <a:srcRect/>
          <a:stretch>
            <a:fillRect/>
          </a:stretch>
        </p:blipFill>
        <p:spPr bwMode="auto">
          <a:xfrm>
            <a:off x="1066800" y="990600"/>
            <a:ext cx="533400" cy="530087"/>
          </a:xfrm>
          <a:prstGeom prst="rect">
            <a:avLst/>
          </a:prstGeom>
          <a:noFill/>
        </p:spPr>
      </p:pic>
      <p:pic>
        <p:nvPicPr>
          <p:cNvPr id="226" name="Picture 225"/>
          <p:cNvPicPr/>
          <p:nvPr/>
        </p:nvPicPr>
        <p:blipFill>
          <a:blip r:embed="rId3"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4"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6" cstate="print"/>
          <a:srcRect/>
          <a:stretch>
            <a:fillRect/>
          </a:stretch>
        </p:blipFill>
        <p:spPr bwMode="auto">
          <a:xfrm>
            <a:off x="914400" y="685800"/>
            <a:ext cx="914400" cy="838200"/>
          </a:xfrm>
          <a:prstGeom prst="rect">
            <a:avLst/>
          </a:prstGeom>
          <a:noFill/>
        </p:spPr>
      </p:pic>
      <p:pic>
        <p:nvPicPr>
          <p:cNvPr id="229" name="Picture 228"/>
          <p:cNvPicPr/>
          <p:nvPr/>
        </p:nvPicPr>
        <p:blipFill>
          <a:blip r:embed="rId5" cstate="print"/>
          <a:srcRect/>
          <a:stretch>
            <a:fillRect/>
          </a:stretch>
        </p:blipFill>
        <p:spPr bwMode="auto">
          <a:xfrm>
            <a:off x="5334000" y="609600"/>
            <a:ext cx="609600" cy="838200"/>
          </a:xfrm>
          <a:prstGeom prst="rect">
            <a:avLst/>
          </a:prstGeom>
          <a:noFill/>
        </p:spPr>
      </p:pic>
      <p:pic>
        <p:nvPicPr>
          <p:cNvPr id="230" name="Picture 229"/>
          <p:cNvPicPr/>
          <p:nvPr/>
        </p:nvPicPr>
        <p:blipFill>
          <a:blip r:embed="rId5" cstate="print"/>
          <a:srcRect/>
          <a:stretch>
            <a:fillRect/>
          </a:stretch>
        </p:blipFill>
        <p:spPr bwMode="auto">
          <a:xfrm>
            <a:off x="990600" y="4648200"/>
            <a:ext cx="609600" cy="838200"/>
          </a:xfrm>
          <a:prstGeom prst="rect">
            <a:avLst/>
          </a:prstGeom>
          <a:noFill/>
        </p:spPr>
      </p:pic>
      <p:pic>
        <p:nvPicPr>
          <p:cNvPr id="231" name="Picture 230"/>
          <p:cNvPicPr/>
          <p:nvPr/>
        </p:nvPicPr>
        <p:blipFill>
          <a:blip r:embed="rId5" cstate="print"/>
          <a:srcRect/>
          <a:stretch>
            <a:fillRect/>
          </a:stretch>
        </p:blipFill>
        <p:spPr bwMode="auto">
          <a:xfrm>
            <a:off x="5334000" y="4724400"/>
            <a:ext cx="609600" cy="838200"/>
          </a:xfrm>
          <a:prstGeom prst="rect">
            <a:avLst/>
          </a:prstGeom>
          <a:noFill/>
        </p:spPr>
      </p:pic>
      <p:pic>
        <p:nvPicPr>
          <p:cNvPr id="232" name="Picture 231"/>
          <p:cNvPicPr/>
          <p:nvPr/>
        </p:nvPicPr>
        <p:blipFill>
          <a:blip r:embed="rId5" cstate="print"/>
          <a:srcRect/>
          <a:stretch>
            <a:fillRect/>
          </a:stretch>
        </p:blipFill>
        <p:spPr bwMode="auto">
          <a:xfrm>
            <a:off x="3200400" y="2590800"/>
            <a:ext cx="609600" cy="838200"/>
          </a:xfrm>
          <a:prstGeom prst="rect">
            <a:avLst/>
          </a:prstGeom>
          <a:noFill/>
        </p:spPr>
      </p:pic>
      <p:pic>
        <p:nvPicPr>
          <p:cNvPr id="233" name="Picture 232"/>
          <p:cNvPicPr/>
          <p:nvPr/>
        </p:nvPicPr>
        <p:blipFill>
          <a:blip r:embed="rId7" cstate="print"/>
          <a:srcRect/>
          <a:stretch>
            <a:fillRect/>
          </a:stretch>
        </p:blipFill>
        <p:spPr bwMode="auto">
          <a:xfrm>
            <a:off x="5257800" y="2895600"/>
            <a:ext cx="533400" cy="530087"/>
          </a:xfrm>
          <a:prstGeom prst="rect">
            <a:avLst/>
          </a:prstGeom>
          <a:noFill/>
        </p:spPr>
      </p:pic>
      <p:pic>
        <p:nvPicPr>
          <p:cNvPr id="234" name="Picture 233"/>
          <p:cNvPicPr/>
          <p:nvPr/>
        </p:nvPicPr>
        <p:blipFill>
          <a:blip r:embed="rId7" cstate="print"/>
          <a:srcRect/>
          <a:stretch>
            <a:fillRect/>
          </a:stretch>
        </p:blipFill>
        <p:spPr bwMode="auto">
          <a:xfrm>
            <a:off x="7467600" y="990600"/>
            <a:ext cx="533400" cy="530087"/>
          </a:xfrm>
          <a:prstGeom prst="rect">
            <a:avLst/>
          </a:prstGeom>
          <a:noFill/>
        </p:spPr>
      </p:pic>
      <p:pic>
        <p:nvPicPr>
          <p:cNvPr id="235" name="Picture 234"/>
          <p:cNvPicPr/>
          <p:nvPr/>
        </p:nvPicPr>
        <p:blipFill>
          <a:blip r:embed="rId7" cstate="print"/>
          <a:srcRect/>
          <a:stretch>
            <a:fillRect/>
          </a:stretch>
        </p:blipFill>
        <p:spPr bwMode="auto">
          <a:xfrm>
            <a:off x="1066800" y="2895600"/>
            <a:ext cx="533400" cy="530087"/>
          </a:xfrm>
          <a:prstGeom prst="rect">
            <a:avLst/>
          </a:prstGeom>
          <a:noFill/>
        </p:spPr>
      </p:pic>
      <p:pic>
        <p:nvPicPr>
          <p:cNvPr id="236" name="Picture 235"/>
          <p:cNvPicPr/>
          <p:nvPr/>
        </p:nvPicPr>
        <p:blipFill>
          <a:blip r:embed="rId7" cstate="print"/>
          <a:srcRect/>
          <a:stretch>
            <a:fillRect/>
          </a:stretch>
        </p:blipFill>
        <p:spPr bwMode="auto">
          <a:xfrm>
            <a:off x="7467600" y="4953000"/>
            <a:ext cx="533400" cy="530087"/>
          </a:xfrm>
          <a:prstGeom prst="rect">
            <a:avLst/>
          </a:prstGeom>
          <a:noFill/>
        </p:spPr>
      </p:pic>
      <p:pic>
        <p:nvPicPr>
          <p:cNvPr id="237" name="Picture 236"/>
          <p:cNvPicPr/>
          <p:nvPr/>
        </p:nvPicPr>
        <p:blipFill>
          <a:blip r:embed="rId7" cstate="print"/>
          <a:srcRect/>
          <a:stretch>
            <a:fillRect/>
          </a:stretch>
        </p:blipFill>
        <p:spPr bwMode="auto">
          <a:xfrm>
            <a:off x="3200400" y="4953000"/>
            <a:ext cx="533400" cy="530087"/>
          </a:xfrm>
          <a:prstGeom prst="rect">
            <a:avLst/>
          </a:prstGeom>
          <a:noFill/>
        </p:spPr>
      </p:pic>
      <p:pic>
        <p:nvPicPr>
          <p:cNvPr id="238" name="Picture 237"/>
          <p:cNvPicPr/>
          <p:nvPr/>
        </p:nvPicPr>
        <p:blipFill>
          <a:blip r:embed="rId3"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4"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3"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4"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3"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4"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3"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4"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3"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4"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7" cstate="print"/>
          <a:srcRect/>
          <a:stretch>
            <a:fillRect/>
          </a:stretch>
        </p:blipFill>
        <p:spPr bwMode="auto">
          <a:xfrm>
            <a:off x="7467600" y="2895600"/>
            <a:ext cx="533400" cy="530087"/>
          </a:xfrm>
          <a:prstGeom prst="rect">
            <a:avLst/>
          </a:prstGeom>
          <a:noFill/>
        </p:spPr>
      </p:pic>
      <p:pic>
        <p:nvPicPr>
          <p:cNvPr id="248" name="Picture 247"/>
          <p:cNvPicPr/>
          <p:nvPr/>
        </p:nvPicPr>
        <p:blipFill>
          <a:blip r:embed="rId3"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4"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3"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4"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3" cstate="print"/>
          <a:srcRect/>
          <a:stretch>
            <a:fillRect/>
          </a:stretch>
        </p:blipFill>
        <p:spPr bwMode="auto">
          <a:xfrm>
            <a:off x="3276600" y="4800600"/>
            <a:ext cx="401293" cy="410818"/>
          </a:xfrm>
          <a:prstGeom prst="rect">
            <a:avLst/>
          </a:prstGeom>
          <a:noFill/>
        </p:spPr>
      </p:pic>
      <p:pic>
        <p:nvPicPr>
          <p:cNvPr id="254" name="Picture 253"/>
          <p:cNvPicPr/>
          <p:nvPr/>
        </p:nvPicPr>
        <p:blipFill>
          <a:blip r:embed="rId4"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3" cstate="print"/>
          <a:srcRect/>
          <a:stretch>
            <a:fillRect/>
          </a:stretch>
        </p:blipFill>
        <p:spPr bwMode="auto">
          <a:xfrm>
            <a:off x="5486400" y="4876800"/>
            <a:ext cx="401293" cy="410818"/>
          </a:xfrm>
          <a:prstGeom prst="rect">
            <a:avLst/>
          </a:prstGeom>
          <a:noFill/>
        </p:spPr>
      </p:pic>
      <p:pic>
        <p:nvPicPr>
          <p:cNvPr id="256" name="Picture 255"/>
          <p:cNvPicPr/>
          <p:nvPr/>
        </p:nvPicPr>
        <p:blipFill>
          <a:blip r:embed="rId4"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3" cstate="print"/>
          <a:srcRect/>
          <a:stretch>
            <a:fillRect/>
          </a:stretch>
        </p:blipFill>
        <p:spPr bwMode="auto">
          <a:xfrm>
            <a:off x="7543800" y="4800600"/>
            <a:ext cx="401293" cy="410818"/>
          </a:xfrm>
          <a:prstGeom prst="rect">
            <a:avLst/>
          </a:prstGeom>
          <a:noFill/>
        </p:spPr>
      </p:pic>
      <p:pic>
        <p:nvPicPr>
          <p:cNvPr id="258" name="Picture 257"/>
          <p:cNvPicPr/>
          <p:nvPr/>
        </p:nvPicPr>
        <p:blipFill>
          <a:blip r:embed="rId4"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6" cstate="print"/>
          <a:srcRect/>
          <a:stretch>
            <a:fillRect/>
          </a:stretch>
        </p:blipFill>
        <p:spPr bwMode="auto">
          <a:xfrm>
            <a:off x="3048000" y="685800"/>
            <a:ext cx="914400" cy="838200"/>
          </a:xfrm>
          <a:prstGeom prst="rect">
            <a:avLst/>
          </a:prstGeom>
          <a:noFill/>
        </p:spPr>
      </p:pic>
      <p:pic>
        <p:nvPicPr>
          <p:cNvPr id="260" name="Picture 259"/>
          <p:cNvPicPr/>
          <p:nvPr/>
        </p:nvPicPr>
        <p:blipFill>
          <a:blip r:embed="rId6" cstate="print"/>
          <a:srcRect/>
          <a:stretch>
            <a:fillRect/>
          </a:stretch>
        </p:blipFill>
        <p:spPr bwMode="auto">
          <a:xfrm>
            <a:off x="5181600" y="685800"/>
            <a:ext cx="914400" cy="838200"/>
          </a:xfrm>
          <a:prstGeom prst="rect">
            <a:avLst/>
          </a:prstGeom>
          <a:noFill/>
        </p:spPr>
      </p:pic>
      <p:pic>
        <p:nvPicPr>
          <p:cNvPr id="261" name="Picture 260"/>
          <p:cNvPicPr/>
          <p:nvPr/>
        </p:nvPicPr>
        <p:blipFill>
          <a:blip r:embed="rId6" cstate="print"/>
          <a:srcRect/>
          <a:stretch>
            <a:fillRect/>
          </a:stretch>
        </p:blipFill>
        <p:spPr bwMode="auto">
          <a:xfrm>
            <a:off x="7315200" y="685800"/>
            <a:ext cx="914400" cy="838200"/>
          </a:xfrm>
          <a:prstGeom prst="rect">
            <a:avLst/>
          </a:prstGeom>
          <a:noFill/>
        </p:spPr>
      </p:pic>
      <p:pic>
        <p:nvPicPr>
          <p:cNvPr id="262" name="Picture 261"/>
          <p:cNvPicPr/>
          <p:nvPr/>
        </p:nvPicPr>
        <p:blipFill>
          <a:blip r:embed="rId6"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6"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6"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6" cstate="print"/>
          <a:srcRect/>
          <a:stretch>
            <a:fillRect/>
          </a:stretch>
        </p:blipFill>
        <p:spPr bwMode="auto">
          <a:xfrm>
            <a:off x="914400" y="4724400"/>
            <a:ext cx="914400" cy="838200"/>
          </a:xfrm>
          <a:prstGeom prst="rect">
            <a:avLst/>
          </a:prstGeom>
          <a:noFill/>
        </p:spPr>
      </p:pic>
      <p:pic>
        <p:nvPicPr>
          <p:cNvPr id="266" name="Picture 265"/>
          <p:cNvPicPr/>
          <p:nvPr/>
        </p:nvPicPr>
        <p:blipFill>
          <a:blip r:embed="rId6" cstate="print"/>
          <a:srcRect/>
          <a:stretch>
            <a:fillRect/>
          </a:stretch>
        </p:blipFill>
        <p:spPr bwMode="auto">
          <a:xfrm>
            <a:off x="3048000" y="4724400"/>
            <a:ext cx="914400" cy="838200"/>
          </a:xfrm>
          <a:prstGeom prst="rect">
            <a:avLst/>
          </a:prstGeom>
          <a:noFill/>
        </p:spPr>
      </p:pic>
      <p:pic>
        <p:nvPicPr>
          <p:cNvPr id="267" name="Picture 266"/>
          <p:cNvPicPr/>
          <p:nvPr/>
        </p:nvPicPr>
        <p:blipFill>
          <a:blip r:embed="rId6" cstate="print"/>
          <a:srcRect/>
          <a:stretch>
            <a:fillRect/>
          </a:stretch>
        </p:blipFill>
        <p:spPr bwMode="auto">
          <a:xfrm>
            <a:off x="5257800" y="4800600"/>
            <a:ext cx="914400" cy="838200"/>
          </a:xfrm>
          <a:prstGeom prst="rect">
            <a:avLst/>
          </a:prstGeom>
          <a:noFill/>
        </p:spPr>
      </p:pic>
      <p:pic>
        <p:nvPicPr>
          <p:cNvPr id="268" name="Picture 267"/>
          <p:cNvPicPr/>
          <p:nvPr/>
        </p:nvPicPr>
        <p:blipFill>
          <a:blip r:embed="rId6" cstate="print"/>
          <a:srcRect/>
          <a:stretch>
            <a:fillRect/>
          </a:stretch>
        </p:blipFill>
        <p:spPr bwMode="auto">
          <a:xfrm>
            <a:off x="7315200" y="4724400"/>
            <a:ext cx="914400" cy="838200"/>
          </a:xfrm>
          <a:prstGeom prst="rect">
            <a:avLst/>
          </a:prstGeom>
          <a:noFill/>
        </p:spPr>
      </p:pic>
      <p:pic>
        <p:nvPicPr>
          <p:cNvPr id="207" name="Picture 206"/>
          <p:cNvPicPr/>
          <p:nvPr/>
        </p:nvPicPr>
        <p:blipFill>
          <a:blip r:embed="rId8" cstate="print"/>
          <a:srcRect/>
          <a:stretch>
            <a:fillRect/>
          </a:stretch>
        </p:blipFill>
        <p:spPr bwMode="auto">
          <a:xfrm rot="20216949">
            <a:off x="-659390" y="-363830"/>
            <a:ext cx="1752600" cy="2438400"/>
          </a:xfrm>
          <a:prstGeom prst="rect">
            <a:avLst/>
          </a:prstGeom>
          <a:noFill/>
        </p:spPr>
      </p:pic>
      <p:pic>
        <p:nvPicPr>
          <p:cNvPr id="269" name="Picture 268"/>
          <p:cNvPicPr/>
          <p:nvPr/>
        </p:nvPicPr>
        <p:blipFill>
          <a:blip r:embed="rId8" cstate="print"/>
          <a:srcRect/>
          <a:stretch>
            <a:fillRect/>
          </a:stretch>
        </p:blipFill>
        <p:spPr bwMode="auto">
          <a:xfrm rot="20216949">
            <a:off x="1474209" y="-363831"/>
            <a:ext cx="1752600" cy="2438400"/>
          </a:xfrm>
          <a:prstGeom prst="rect">
            <a:avLst/>
          </a:prstGeom>
          <a:noFill/>
        </p:spPr>
      </p:pic>
      <p:pic>
        <p:nvPicPr>
          <p:cNvPr id="154" name="Picture 153"/>
          <p:cNvPicPr/>
          <p:nvPr/>
        </p:nvPicPr>
        <p:blipFill>
          <a:blip r:embed="rId8" cstate="print"/>
          <a:srcRect/>
          <a:stretch>
            <a:fillRect/>
          </a:stretch>
        </p:blipFill>
        <p:spPr bwMode="auto">
          <a:xfrm rot="20216949">
            <a:off x="3607810" y="1541169"/>
            <a:ext cx="1752600" cy="2438400"/>
          </a:xfrm>
          <a:prstGeom prst="rect">
            <a:avLst/>
          </a:prstGeom>
          <a:noFill/>
        </p:spPr>
      </p:pic>
      <p:pic>
        <p:nvPicPr>
          <p:cNvPr id="270" name="Picture 269"/>
          <p:cNvPicPr/>
          <p:nvPr/>
        </p:nvPicPr>
        <p:blipFill>
          <a:blip r:embed="rId8"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8"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8" cstate="print"/>
          <a:srcRect/>
          <a:stretch>
            <a:fillRect/>
          </a:stretch>
        </p:blipFill>
        <p:spPr bwMode="auto">
          <a:xfrm rot="20216949">
            <a:off x="-659391" y="1541170"/>
            <a:ext cx="1752600" cy="2438400"/>
          </a:xfrm>
          <a:prstGeom prst="rect">
            <a:avLst/>
          </a:prstGeom>
          <a:noFill/>
        </p:spPr>
      </p:pic>
      <p:pic>
        <p:nvPicPr>
          <p:cNvPr id="273" name="Picture 272"/>
          <p:cNvPicPr/>
          <p:nvPr/>
        </p:nvPicPr>
        <p:blipFill>
          <a:blip r:embed="rId8"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8"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8" cstate="print"/>
          <a:srcRect/>
          <a:stretch>
            <a:fillRect/>
          </a:stretch>
        </p:blipFill>
        <p:spPr bwMode="auto">
          <a:xfrm rot="20216949">
            <a:off x="-659389" y="3598569"/>
            <a:ext cx="1752600" cy="2438400"/>
          </a:xfrm>
          <a:prstGeom prst="rect">
            <a:avLst/>
          </a:prstGeom>
          <a:noFill/>
        </p:spPr>
      </p:pic>
      <p:pic>
        <p:nvPicPr>
          <p:cNvPr id="276" name="Picture 275"/>
          <p:cNvPicPr/>
          <p:nvPr/>
        </p:nvPicPr>
        <p:blipFill>
          <a:blip r:embed="rId8" cstate="print"/>
          <a:srcRect/>
          <a:stretch>
            <a:fillRect/>
          </a:stretch>
        </p:blipFill>
        <p:spPr bwMode="auto">
          <a:xfrm rot="20216949">
            <a:off x="1474210" y="3598570"/>
            <a:ext cx="1752600" cy="2438400"/>
          </a:xfrm>
          <a:prstGeom prst="rect">
            <a:avLst/>
          </a:prstGeom>
          <a:noFill/>
        </p:spPr>
      </p:pic>
      <p:pic>
        <p:nvPicPr>
          <p:cNvPr id="277" name="Picture 276"/>
          <p:cNvPicPr/>
          <p:nvPr/>
        </p:nvPicPr>
        <p:blipFill>
          <a:blip r:embed="rId8" cstate="print"/>
          <a:srcRect/>
          <a:stretch>
            <a:fillRect/>
          </a:stretch>
        </p:blipFill>
        <p:spPr bwMode="auto">
          <a:xfrm rot="20216949">
            <a:off x="3607809" y="3674769"/>
            <a:ext cx="1752600" cy="2438400"/>
          </a:xfrm>
          <a:prstGeom prst="rect">
            <a:avLst/>
          </a:prstGeom>
          <a:noFill/>
        </p:spPr>
      </p:pic>
      <p:pic>
        <p:nvPicPr>
          <p:cNvPr id="278" name="Picture 277"/>
          <p:cNvPicPr/>
          <p:nvPr/>
        </p:nvPicPr>
        <p:blipFill>
          <a:blip r:embed="rId8" cstate="print"/>
          <a:srcRect/>
          <a:stretch>
            <a:fillRect/>
          </a:stretch>
        </p:blipFill>
        <p:spPr bwMode="auto">
          <a:xfrm rot="20216949">
            <a:off x="5741409" y="3598570"/>
            <a:ext cx="1752600" cy="2438400"/>
          </a:xfrm>
          <a:prstGeom prst="rect">
            <a:avLst/>
          </a:prstGeom>
          <a:noFill/>
        </p:spPr>
      </p:pic>
      <p:pic>
        <p:nvPicPr>
          <p:cNvPr id="74" name="Picture 73">
            <a:hlinkClick r:id="rId9" action="ppaction://hlinksldjump"/>
          </p:cNvPr>
          <p:cNvPicPr/>
          <p:nvPr/>
        </p:nvPicPr>
        <p:blipFill>
          <a:blip r:embed="rId10" cstate="print"/>
          <a:srcRect/>
          <a:stretch>
            <a:fillRect/>
          </a:stretch>
        </p:blipFill>
        <p:spPr bwMode="auto">
          <a:xfrm>
            <a:off x="3505200" y="6313990"/>
            <a:ext cx="1307940" cy="544010"/>
          </a:xfrm>
          <a:prstGeom prst="rect">
            <a:avLst/>
          </a:prstGeom>
          <a:noFill/>
        </p:spPr>
      </p:pic>
      <p:pic>
        <p:nvPicPr>
          <p:cNvPr id="75" name="Picture 74">
            <a:hlinkClick r:id="" action="ppaction://hlinkshowjump?jump=nextslide"/>
          </p:cNvPr>
          <p:cNvPicPr/>
          <p:nvPr/>
        </p:nvPicPr>
        <p:blipFill>
          <a:blip r:embed="rId11" cstate="print"/>
          <a:srcRect/>
          <a:stretch>
            <a:fillRect/>
          </a:stretch>
        </p:blipFill>
        <p:spPr bwMode="auto">
          <a:xfrm>
            <a:off x="5181600" y="6238754"/>
            <a:ext cx="1302152" cy="619246"/>
          </a:xfrm>
          <a:prstGeom prst="rect">
            <a:avLst/>
          </a:prstGeom>
          <a:noFill/>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233"/>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24"/>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191"/>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29"/>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34"/>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35"/>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2"/>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250"/>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30"/>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7"/>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1"/>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6"/>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He</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You</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I</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never</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play</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always</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She</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work</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sometimes</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rarely</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eat</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do</a:t>
            </a:r>
          </a:p>
        </p:txBody>
      </p:sp>
      <p:pic>
        <p:nvPicPr>
          <p:cNvPr id="155" name="Picture 154"/>
          <p:cNvPicPr/>
          <p:nvPr/>
        </p:nvPicPr>
        <p:blipFill>
          <a:blip r:embed="rId4"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5"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6" cstate="print"/>
          <a:srcRect/>
          <a:stretch>
            <a:fillRect/>
          </a:stretch>
        </p:blipFill>
        <p:spPr bwMode="auto">
          <a:xfrm>
            <a:off x="5257800" y="2590800"/>
            <a:ext cx="609600" cy="838200"/>
          </a:xfrm>
          <a:prstGeom prst="rect">
            <a:avLst/>
          </a:prstGeom>
          <a:noFill/>
        </p:spPr>
      </p:pic>
      <p:pic>
        <p:nvPicPr>
          <p:cNvPr id="180" name="Picture 179"/>
          <p:cNvPicPr/>
          <p:nvPr/>
        </p:nvPicPr>
        <p:blipFill>
          <a:blip r:embed="rId7" cstate="print"/>
          <a:srcRect/>
          <a:stretch>
            <a:fillRect/>
          </a:stretch>
        </p:blipFill>
        <p:spPr bwMode="auto">
          <a:xfrm>
            <a:off x="5181600" y="2667000"/>
            <a:ext cx="914400" cy="838200"/>
          </a:xfrm>
          <a:prstGeom prst="rect">
            <a:avLst/>
          </a:prstGeom>
          <a:noFill/>
        </p:spPr>
      </p:pic>
      <p:pic>
        <p:nvPicPr>
          <p:cNvPr id="224" name="Picture 223"/>
          <p:cNvPicPr/>
          <p:nvPr/>
        </p:nvPicPr>
        <p:blipFill>
          <a:blip r:embed="rId8" cstate="print"/>
          <a:srcRect/>
          <a:stretch>
            <a:fillRect/>
          </a:stretch>
        </p:blipFill>
        <p:spPr bwMode="auto">
          <a:xfrm>
            <a:off x="1066800" y="990600"/>
            <a:ext cx="533400" cy="530087"/>
          </a:xfrm>
          <a:prstGeom prst="rect">
            <a:avLst/>
          </a:prstGeom>
          <a:noFill/>
        </p:spPr>
      </p:pic>
      <p:pic>
        <p:nvPicPr>
          <p:cNvPr id="226" name="Picture 225"/>
          <p:cNvPicPr/>
          <p:nvPr/>
        </p:nvPicPr>
        <p:blipFill>
          <a:blip r:embed="rId4"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5"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7" cstate="print"/>
          <a:srcRect/>
          <a:stretch>
            <a:fillRect/>
          </a:stretch>
        </p:blipFill>
        <p:spPr bwMode="auto">
          <a:xfrm>
            <a:off x="914400" y="762000"/>
            <a:ext cx="914400" cy="838200"/>
          </a:xfrm>
          <a:prstGeom prst="rect">
            <a:avLst/>
          </a:prstGeom>
          <a:noFill/>
        </p:spPr>
      </p:pic>
      <p:pic>
        <p:nvPicPr>
          <p:cNvPr id="229" name="Picture 228"/>
          <p:cNvPicPr/>
          <p:nvPr/>
        </p:nvPicPr>
        <p:blipFill>
          <a:blip r:embed="rId6" cstate="print"/>
          <a:srcRect/>
          <a:stretch>
            <a:fillRect/>
          </a:stretch>
        </p:blipFill>
        <p:spPr bwMode="auto">
          <a:xfrm>
            <a:off x="7391400" y="685800"/>
            <a:ext cx="609600" cy="838200"/>
          </a:xfrm>
          <a:prstGeom prst="rect">
            <a:avLst/>
          </a:prstGeom>
          <a:noFill/>
        </p:spPr>
      </p:pic>
      <p:pic>
        <p:nvPicPr>
          <p:cNvPr id="230" name="Picture 229"/>
          <p:cNvPicPr/>
          <p:nvPr/>
        </p:nvPicPr>
        <p:blipFill>
          <a:blip r:embed="rId6" cstate="print"/>
          <a:srcRect/>
          <a:stretch>
            <a:fillRect/>
          </a:stretch>
        </p:blipFill>
        <p:spPr bwMode="auto">
          <a:xfrm>
            <a:off x="990600" y="4648200"/>
            <a:ext cx="609600" cy="838200"/>
          </a:xfrm>
          <a:prstGeom prst="rect">
            <a:avLst/>
          </a:prstGeom>
          <a:noFill/>
        </p:spPr>
      </p:pic>
      <p:pic>
        <p:nvPicPr>
          <p:cNvPr id="231" name="Picture 230"/>
          <p:cNvPicPr/>
          <p:nvPr/>
        </p:nvPicPr>
        <p:blipFill>
          <a:blip r:embed="rId6" cstate="print"/>
          <a:srcRect/>
          <a:stretch>
            <a:fillRect/>
          </a:stretch>
        </p:blipFill>
        <p:spPr bwMode="auto">
          <a:xfrm>
            <a:off x="7391400" y="4648200"/>
            <a:ext cx="609600" cy="838200"/>
          </a:xfrm>
          <a:prstGeom prst="rect">
            <a:avLst/>
          </a:prstGeom>
          <a:noFill/>
        </p:spPr>
      </p:pic>
      <p:pic>
        <p:nvPicPr>
          <p:cNvPr id="232" name="Picture 231"/>
          <p:cNvPicPr/>
          <p:nvPr/>
        </p:nvPicPr>
        <p:blipFill>
          <a:blip r:embed="rId6" cstate="print"/>
          <a:srcRect/>
          <a:stretch>
            <a:fillRect/>
          </a:stretch>
        </p:blipFill>
        <p:spPr bwMode="auto">
          <a:xfrm>
            <a:off x="3200400" y="2590800"/>
            <a:ext cx="609600" cy="838200"/>
          </a:xfrm>
          <a:prstGeom prst="rect">
            <a:avLst/>
          </a:prstGeom>
          <a:noFill/>
        </p:spPr>
      </p:pic>
      <p:pic>
        <p:nvPicPr>
          <p:cNvPr id="233" name="Picture 232"/>
          <p:cNvPicPr/>
          <p:nvPr/>
        </p:nvPicPr>
        <p:blipFill>
          <a:blip r:embed="rId8" cstate="print"/>
          <a:srcRect/>
          <a:stretch>
            <a:fillRect/>
          </a:stretch>
        </p:blipFill>
        <p:spPr bwMode="auto">
          <a:xfrm>
            <a:off x="3200400" y="990600"/>
            <a:ext cx="533400" cy="530087"/>
          </a:xfrm>
          <a:prstGeom prst="rect">
            <a:avLst/>
          </a:prstGeom>
          <a:noFill/>
        </p:spPr>
      </p:pic>
      <p:pic>
        <p:nvPicPr>
          <p:cNvPr id="234" name="Picture 233"/>
          <p:cNvPicPr/>
          <p:nvPr/>
        </p:nvPicPr>
        <p:blipFill>
          <a:blip r:embed="rId8" cstate="print"/>
          <a:srcRect/>
          <a:stretch>
            <a:fillRect/>
          </a:stretch>
        </p:blipFill>
        <p:spPr bwMode="auto">
          <a:xfrm>
            <a:off x="5334000" y="990600"/>
            <a:ext cx="533400" cy="530087"/>
          </a:xfrm>
          <a:prstGeom prst="rect">
            <a:avLst/>
          </a:prstGeom>
          <a:noFill/>
        </p:spPr>
      </p:pic>
      <p:pic>
        <p:nvPicPr>
          <p:cNvPr id="235" name="Picture 234"/>
          <p:cNvPicPr/>
          <p:nvPr/>
        </p:nvPicPr>
        <p:blipFill>
          <a:blip r:embed="rId8" cstate="print"/>
          <a:srcRect/>
          <a:stretch>
            <a:fillRect/>
          </a:stretch>
        </p:blipFill>
        <p:spPr bwMode="auto">
          <a:xfrm>
            <a:off x="1066800" y="2895600"/>
            <a:ext cx="533400" cy="530087"/>
          </a:xfrm>
          <a:prstGeom prst="rect">
            <a:avLst/>
          </a:prstGeom>
          <a:noFill/>
        </p:spPr>
      </p:pic>
      <p:pic>
        <p:nvPicPr>
          <p:cNvPr id="236" name="Picture 235"/>
          <p:cNvPicPr/>
          <p:nvPr/>
        </p:nvPicPr>
        <p:blipFill>
          <a:blip r:embed="rId8" cstate="print"/>
          <a:srcRect/>
          <a:stretch>
            <a:fillRect/>
          </a:stretch>
        </p:blipFill>
        <p:spPr bwMode="auto">
          <a:xfrm>
            <a:off x="5334000" y="4953000"/>
            <a:ext cx="533400" cy="530087"/>
          </a:xfrm>
          <a:prstGeom prst="rect">
            <a:avLst/>
          </a:prstGeom>
          <a:noFill/>
        </p:spPr>
      </p:pic>
      <p:pic>
        <p:nvPicPr>
          <p:cNvPr id="237" name="Picture 236"/>
          <p:cNvPicPr/>
          <p:nvPr/>
        </p:nvPicPr>
        <p:blipFill>
          <a:blip r:embed="rId8" cstate="print"/>
          <a:srcRect/>
          <a:stretch>
            <a:fillRect/>
          </a:stretch>
        </p:blipFill>
        <p:spPr bwMode="auto">
          <a:xfrm>
            <a:off x="3200400" y="4953000"/>
            <a:ext cx="533400" cy="530087"/>
          </a:xfrm>
          <a:prstGeom prst="rect">
            <a:avLst/>
          </a:prstGeom>
          <a:noFill/>
        </p:spPr>
      </p:pic>
      <p:pic>
        <p:nvPicPr>
          <p:cNvPr id="238" name="Picture 237"/>
          <p:cNvPicPr/>
          <p:nvPr/>
        </p:nvPicPr>
        <p:blipFill>
          <a:blip r:embed="rId4"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5"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4"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5"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4"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5"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4"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5"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4"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5"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8" cstate="print"/>
          <a:srcRect/>
          <a:stretch>
            <a:fillRect/>
          </a:stretch>
        </p:blipFill>
        <p:spPr bwMode="auto">
          <a:xfrm>
            <a:off x="7467600" y="2895600"/>
            <a:ext cx="533400" cy="530087"/>
          </a:xfrm>
          <a:prstGeom prst="rect">
            <a:avLst/>
          </a:prstGeom>
          <a:noFill/>
        </p:spPr>
      </p:pic>
      <p:pic>
        <p:nvPicPr>
          <p:cNvPr id="248" name="Picture 247"/>
          <p:cNvPicPr/>
          <p:nvPr/>
        </p:nvPicPr>
        <p:blipFill>
          <a:blip r:embed="rId4"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5"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4"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5"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4" cstate="print"/>
          <a:srcRect/>
          <a:stretch>
            <a:fillRect/>
          </a:stretch>
        </p:blipFill>
        <p:spPr bwMode="auto">
          <a:xfrm>
            <a:off x="3276600" y="4800600"/>
            <a:ext cx="401293" cy="410818"/>
          </a:xfrm>
          <a:prstGeom prst="rect">
            <a:avLst/>
          </a:prstGeom>
          <a:noFill/>
        </p:spPr>
      </p:pic>
      <p:pic>
        <p:nvPicPr>
          <p:cNvPr id="254" name="Picture 253"/>
          <p:cNvPicPr/>
          <p:nvPr/>
        </p:nvPicPr>
        <p:blipFill>
          <a:blip r:embed="rId5"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4" cstate="print"/>
          <a:srcRect/>
          <a:stretch>
            <a:fillRect/>
          </a:stretch>
        </p:blipFill>
        <p:spPr bwMode="auto">
          <a:xfrm>
            <a:off x="5410200" y="4800600"/>
            <a:ext cx="401293" cy="410818"/>
          </a:xfrm>
          <a:prstGeom prst="rect">
            <a:avLst/>
          </a:prstGeom>
          <a:noFill/>
        </p:spPr>
      </p:pic>
      <p:pic>
        <p:nvPicPr>
          <p:cNvPr id="256" name="Picture 255"/>
          <p:cNvPicPr/>
          <p:nvPr/>
        </p:nvPicPr>
        <p:blipFill>
          <a:blip r:embed="rId5"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4" cstate="print"/>
          <a:srcRect/>
          <a:stretch>
            <a:fillRect/>
          </a:stretch>
        </p:blipFill>
        <p:spPr bwMode="auto">
          <a:xfrm>
            <a:off x="7543800" y="4800600"/>
            <a:ext cx="401293" cy="410818"/>
          </a:xfrm>
          <a:prstGeom prst="rect">
            <a:avLst/>
          </a:prstGeom>
          <a:noFill/>
        </p:spPr>
      </p:pic>
      <p:pic>
        <p:nvPicPr>
          <p:cNvPr id="258" name="Picture 257"/>
          <p:cNvPicPr/>
          <p:nvPr/>
        </p:nvPicPr>
        <p:blipFill>
          <a:blip r:embed="rId5"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7" cstate="print"/>
          <a:srcRect/>
          <a:stretch>
            <a:fillRect/>
          </a:stretch>
        </p:blipFill>
        <p:spPr bwMode="auto">
          <a:xfrm>
            <a:off x="3048000" y="762000"/>
            <a:ext cx="914400" cy="838200"/>
          </a:xfrm>
          <a:prstGeom prst="rect">
            <a:avLst/>
          </a:prstGeom>
          <a:noFill/>
        </p:spPr>
      </p:pic>
      <p:pic>
        <p:nvPicPr>
          <p:cNvPr id="260" name="Picture 259"/>
          <p:cNvPicPr/>
          <p:nvPr/>
        </p:nvPicPr>
        <p:blipFill>
          <a:blip r:embed="rId7" cstate="print"/>
          <a:srcRect/>
          <a:stretch>
            <a:fillRect/>
          </a:stretch>
        </p:blipFill>
        <p:spPr bwMode="auto">
          <a:xfrm>
            <a:off x="5181600" y="762000"/>
            <a:ext cx="914400" cy="838200"/>
          </a:xfrm>
          <a:prstGeom prst="rect">
            <a:avLst/>
          </a:prstGeom>
          <a:noFill/>
        </p:spPr>
      </p:pic>
      <p:pic>
        <p:nvPicPr>
          <p:cNvPr id="261" name="Picture 260"/>
          <p:cNvPicPr/>
          <p:nvPr/>
        </p:nvPicPr>
        <p:blipFill>
          <a:blip r:embed="rId7" cstate="print"/>
          <a:srcRect/>
          <a:stretch>
            <a:fillRect/>
          </a:stretch>
        </p:blipFill>
        <p:spPr bwMode="auto">
          <a:xfrm>
            <a:off x="7315200" y="762000"/>
            <a:ext cx="914400" cy="838200"/>
          </a:xfrm>
          <a:prstGeom prst="rect">
            <a:avLst/>
          </a:prstGeom>
          <a:noFill/>
        </p:spPr>
      </p:pic>
      <p:pic>
        <p:nvPicPr>
          <p:cNvPr id="262" name="Picture 261"/>
          <p:cNvPicPr/>
          <p:nvPr/>
        </p:nvPicPr>
        <p:blipFill>
          <a:blip r:embed="rId7"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7"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7"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7" cstate="print"/>
          <a:srcRect/>
          <a:stretch>
            <a:fillRect/>
          </a:stretch>
        </p:blipFill>
        <p:spPr bwMode="auto">
          <a:xfrm>
            <a:off x="914400" y="4724400"/>
            <a:ext cx="914400" cy="838200"/>
          </a:xfrm>
          <a:prstGeom prst="rect">
            <a:avLst/>
          </a:prstGeom>
          <a:noFill/>
        </p:spPr>
      </p:pic>
      <p:pic>
        <p:nvPicPr>
          <p:cNvPr id="266" name="Picture 265"/>
          <p:cNvPicPr/>
          <p:nvPr/>
        </p:nvPicPr>
        <p:blipFill>
          <a:blip r:embed="rId7" cstate="print"/>
          <a:srcRect/>
          <a:stretch>
            <a:fillRect/>
          </a:stretch>
        </p:blipFill>
        <p:spPr bwMode="auto">
          <a:xfrm>
            <a:off x="3048000" y="4724400"/>
            <a:ext cx="914400" cy="838200"/>
          </a:xfrm>
          <a:prstGeom prst="rect">
            <a:avLst/>
          </a:prstGeom>
          <a:noFill/>
        </p:spPr>
      </p:pic>
      <p:pic>
        <p:nvPicPr>
          <p:cNvPr id="267" name="Picture 266"/>
          <p:cNvPicPr/>
          <p:nvPr/>
        </p:nvPicPr>
        <p:blipFill>
          <a:blip r:embed="rId7" cstate="print"/>
          <a:srcRect/>
          <a:stretch>
            <a:fillRect/>
          </a:stretch>
        </p:blipFill>
        <p:spPr bwMode="auto">
          <a:xfrm>
            <a:off x="5181600" y="4724400"/>
            <a:ext cx="914400" cy="838200"/>
          </a:xfrm>
          <a:prstGeom prst="rect">
            <a:avLst/>
          </a:prstGeom>
          <a:noFill/>
        </p:spPr>
      </p:pic>
      <p:pic>
        <p:nvPicPr>
          <p:cNvPr id="268" name="Picture 267"/>
          <p:cNvPicPr/>
          <p:nvPr/>
        </p:nvPicPr>
        <p:blipFill>
          <a:blip r:embed="rId7" cstate="print"/>
          <a:srcRect/>
          <a:stretch>
            <a:fillRect/>
          </a:stretch>
        </p:blipFill>
        <p:spPr bwMode="auto">
          <a:xfrm>
            <a:off x="7315200" y="4724400"/>
            <a:ext cx="914400" cy="838200"/>
          </a:xfrm>
          <a:prstGeom prst="rect">
            <a:avLst/>
          </a:prstGeom>
          <a:noFill/>
        </p:spPr>
      </p:pic>
      <p:pic>
        <p:nvPicPr>
          <p:cNvPr id="207" name="Picture 206"/>
          <p:cNvPicPr/>
          <p:nvPr/>
        </p:nvPicPr>
        <p:blipFill>
          <a:blip r:embed="rId9" cstate="print"/>
          <a:srcRect/>
          <a:stretch>
            <a:fillRect/>
          </a:stretch>
        </p:blipFill>
        <p:spPr bwMode="auto">
          <a:xfrm rot="20216949">
            <a:off x="-659390" y="-363830"/>
            <a:ext cx="1752600" cy="2438400"/>
          </a:xfrm>
          <a:prstGeom prst="rect">
            <a:avLst/>
          </a:prstGeom>
          <a:noFill/>
        </p:spPr>
      </p:pic>
      <p:pic>
        <p:nvPicPr>
          <p:cNvPr id="269" name="Picture 268"/>
          <p:cNvPicPr/>
          <p:nvPr/>
        </p:nvPicPr>
        <p:blipFill>
          <a:blip r:embed="rId9" cstate="print"/>
          <a:srcRect/>
          <a:stretch>
            <a:fillRect/>
          </a:stretch>
        </p:blipFill>
        <p:spPr bwMode="auto">
          <a:xfrm rot="20216949">
            <a:off x="1474209" y="-363831"/>
            <a:ext cx="1752600" cy="2438400"/>
          </a:xfrm>
          <a:prstGeom prst="rect">
            <a:avLst/>
          </a:prstGeom>
          <a:noFill/>
        </p:spPr>
      </p:pic>
      <p:pic>
        <p:nvPicPr>
          <p:cNvPr id="154" name="Picture 153"/>
          <p:cNvPicPr/>
          <p:nvPr/>
        </p:nvPicPr>
        <p:blipFill>
          <a:blip r:embed="rId9" cstate="print"/>
          <a:srcRect/>
          <a:stretch>
            <a:fillRect/>
          </a:stretch>
        </p:blipFill>
        <p:spPr bwMode="auto">
          <a:xfrm rot="20216949">
            <a:off x="3607810" y="1541169"/>
            <a:ext cx="1752600" cy="2438400"/>
          </a:xfrm>
          <a:prstGeom prst="rect">
            <a:avLst/>
          </a:prstGeom>
          <a:noFill/>
        </p:spPr>
      </p:pic>
      <p:pic>
        <p:nvPicPr>
          <p:cNvPr id="270" name="Picture 269"/>
          <p:cNvPicPr/>
          <p:nvPr/>
        </p:nvPicPr>
        <p:blipFill>
          <a:blip r:embed="rId9"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9"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9" cstate="print"/>
          <a:srcRect/>
          <a:stretch>
            <a:fillRect/>
          </a:stretch>
        </p:blipFill>
        <p:spPr bwMode="auto">
          <a:xfrm rot="20216949">
            <a:off x="-659391" y="1541170"/>
            <a:ext cx="1752600" cy="2438400"/>
          </a:xfrm>
          <a:prstGeom prst="rect">
            <a:avLst/>
          </a:prstGeom>
          <a:noFill/>
        </p:spPr>
      </p:pic>
      <p:pic>
        <p:nvPicPr>
          <p:cNvPr id="273" name="Picture 272"/>
          <p:cNvPicPr/>
          <p:nvPr/>
        </p:nvPicPr>
        <p:blipFill>
          <a:blip r:embed="rId9"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9"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9" cstate="print"/>
          <a:srcRect/>
          <a:stretch>
            <a:fillRect/>
          </a:stretch>
        </p:blipFill>
        <p:spPr bwMode="auto">
          <a:xfrm rot="20216949">
            <a:off x="-659389" y="3598569"/>
            <a:ext cx="1752600" cy="2438400"/>
          </a:xfrm>
          <a:prstGeom prst="rect">
            <a:avLst/>
          </a:prstGeom>
          <a:noFill/>
        </p:spPr>
      </p:pic>
      <p:pic>
        <p:nvPicPr>
          <p:cNvPr id="278" name="Picture 277"/>
          <p:cNvPicPr/>
          <p:nvPr/>
        </p:nvPicPr>
        <p:blipFill>
          <a:blip r:embed="rId9" cstate="print"/>
          <a:srcRect/>
          <a:stretch>
            <a:fillRect/>
          </a:stretch>
        </p:blipFill>
        <p:spPr bwMode="auto">
          <a:xfrm rot="20216949">
            <a:off x="5741409" y="3598570"/>
            <a:ext cx="1752600" cy="2438400"/>
          </a:xfrm>
          <a:prstGeom prst="rect">
            <a:avLst/>
          </a:prstGeom>
          <a:noFill/>
        </p:spPr>
      </p:pic>
      <p:pic>
        <p:nvPicPr>
          <p:cNvPr id="82" name="Picture 81">
            <a:hlinkClick r:id="rId10" action="ppaction://hlinksldjump"/>
          </p:cNvPr>
          <p:cNvPicPr/>
          <p:nvPr/>
        </p:nvPicPr>
        <p:blipFill>
          <a:blip r:embed="rId11" cstate="print"/>
          <a:srcRect/>
          <a:stretch>
            <a:fillRect/>
          </a:stretch>
        </p:blipFill>
        <p:spPr bwMode="auto">
          <a:xfrm>
            <a:off x="3505200" y="6313990"/>
            <a:ext cx="1307940" cy="544010"/>
          </a:xfrm>
          <a:prstGeom prst="rect">
            <a:avLst/>
          </a:prstGeom>
          <a:noFill/>
        </p:spPr>
      </p:pic>
      <p:pic>
        <p:nvPicPr>
          <p:cNvPr id="83" name="Picture 82">
            <a:hlinkClick r:id="" action="ppaction://hlinkshowjump?jump=nextslide"/>
          </p:cNvPr>
          <p:cNvPicPr/>
          <p:nvPr/>
        </p:nvPicPr>
        <p:blipFill>
          <a:blip r:embed="rId12" cstate="print"/>
          <a:srcRect/>
          <a:stretch>
            <a:fillRect/>
          </a:stretch>
        </p:blipFill>
        <p:spPr bwMode="auto">
          <a:xfrm>
            <a:off x="5181600" y="6238754"/>
            <a:ext cx="1302152" cy="619246"/>
          </a:xfrm>
          <a:prstGeom prst="rect">
            <a:avLst/>
          </a:prstGeom>
          <a:noFill/>
        </p:spPr>
      </p:pic>
      <p:pic>
        <p:nvPicPr>
          <p:cNvPr id="277" name="Picture 276"/>
          <p:cNvPicPr/>
          <p:nvPr/>
        </p:nvPicPr>
        <p:blipFill>
          <a:blip r:embed="rId9" cstate="print"/>
          <a:srcRect/>
          <a:stretch>
            <a:fillRect/>
          </a:stretch>
        </p:blipFill>
        <p:spPr bwMode="auto">
          <a:xfrm rot="20216949">
            <a:off x="3607809" y="3598569"/>
            <a:ext cx="1752600" cy="2438400"/>
          </a:xfrm>
          <a:prstGeom prst="rect">
            <a:avLst/>
          </a:prstGeom>
          <a:noFill/>
        </p:spPr>
      </p:pic>
      <p:pic>
        <p:nvPicPr>
          <p:cNvPr id="276" name="Picture 275"/>
          <p:cNvPicPr/>
          <p:nvPr/>
        </p:nvPicPr>
        <p:blipFill>
          <a:blip r:embed="rId9" cstate="print"/>
          <a:srcRect/>
          <a:stretch>
            <a:fillRect/>
          </a:stretch>
        </p:blipFill>
        <p:spPr bwMode="auto">
          <a:xfrm rot="20216949">
            <a:off x="1474210" y="3598570"/>
            <a:ext cx="1752600" cy="2438400"/>
          </a:xfrm>
          <a:prstGeom prst="rect">
            <a:avLst/>
          </a:prstGeom>
          <a:noFill/>
        </p:spPr>
      </p:pic>
    </p:spTree>
    <p:extLst>
      <p:ext uri="{BB962C8B-B14F-4D97-AF65-F5344CB8AC3E}">
        <p14:creationId xmlns:p14="http://schemas.microsoft.com/office/powerpoint/2010/main" val="1515633890"/>
      </p:ext>
    </p:extLst>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191"/>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24"/>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233"/>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34"/>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29"/>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35"/>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2"/>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250"/>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30"/>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7"/>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6"/>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1"/>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One</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Four</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Three</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Five</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Nine</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Six</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Two</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Ten</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Seven</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Eight</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Eleven</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Twelve</a:t>
            </a:r>
          </a:p>
        </p:txBody>
      </p:sp>
      <p:pic>
        <p:nvPicPr>
          <p:cNvPr id="155" name="Picture 154"/>
          <p:cNvPicPr/>
          <p:nvPr/>
        </p:nvPicPr>
        <p:blipFill>
          <a:blip r:embed="rId3"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4"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5" cstate="print"/>
          <a:srcRect/>
          <a:stretch>
            <a:fillRect/>
          </a:stretch>
        </p:blipFill>
        <p:spPr bwMode="auto">
          <a:xfrm>
            <a:off x="5257800" y="2590800"/>
            <a:ext cx="609600" cy="838200"/>
          </a:xfrm>
          <a:prstGeom prst="rect">
            <a:avLst/>
          </a:prstGeom>
          <a:noFill/>
        </p:spPr>
      </p:pic>
      <p:pic>
        <p:nvPicPr>
          <p:cNvPr id="180" name="Picture 179"/>
          <p:cNvPicPr/>
          <p:nvPr/>
        </p:nvPicPr>
        <p:blipFill>
          <a:blip r:embed="rId6" cstate="print"/>
          <a:srcRect/>
          <a:stretch>
            <a:fillRect/>
          </a:stretch>
        </p:blipFill>
        <p:spPr bwMode="auto">
          <a:xfrm>
            <a:off x="5181600" y="2667000"/>
            <a:ext cx="914400" cy="838200"/>
          </a:xfrm>
          <a:prstGeom prst="rect">
            <a:avLst/>
          </a:prstGeom>
          <a:noFill/>
        </p:spPr>
      </p:pic>
      <p:pic>
        <p:nvPicPr>
          <p:cNvPr id="224" name="Picture 223"/>
          <p:cNvPicPr/>
          <p:nvPr/>
        </p:nvPicPr>
        <p:blipFill>
          <a:blip r:embed="rId7" cstate="print"/>
          <a:srcRect/>
          <a:stretch>
            <a:fillRect/>
          </a:stretch>
        </p:blipFill>
        <p:spPr bwMode="auto">
          <a:xfrm>
            <a:off x="1066800" y="990600"/>
            <a:ext cx="533400" cy="530087"/>
          </a:xfrm>
          <a:prstGeom prst="rect">
            <a:avLst/>
          </a:prstGeom>
          <a:noFill/>
        </p:spPr>
      </p:pic>
      <p:pic>
        <p:nvPicPr>
          <p:cNvPr id="226" name="Picture 225"/>
          <p:cNvPicPr/>
          <p:nvPr/>
        </p:nvPicPr>
        <p:blipFill>
          <a:blip r:embed="rId3"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4"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6" cstate="print"/>
          <a:srcRect/>
          <a:stretch>
            <a:fillRect/>
          </a:stretch>
        </p:blipFill>
        <p:spPr bwMode="auto">
          <a:xfrm>
            <a:off x="914400" y="762000"/>
            <a:ext cx="914400" cy="838200"/>
          </a:xfrm>
          <a:prstGeom prst="rect">
            <a:avLst/>
          </a:prstGeom>
          <a:noFill/>
        </p:spPr>
      </p:pic>
      <p:pic>
        <p:nvPicPr>
          <p:cNvPr id="229" name="Picture 228"/>
          <p:cNvPicPr/>
          <p:nvPr/>
        </p:nvPicPr>
        <p:blipFill>
          <a:blip r:embed="rId5" cstate="print"/>
          <a:srcRect/>
          <a:stretch>
            <a:fillRect/>
          </a:stretch>
        </p:blipFill>
        <p:spPr bwMode="auto">
          <a:xfrm>
            <a:off x="990600" y="2590800"/>
            <a:ext cx="609600" cy="838200"/>
          </a:xfrm>
          <a:prstGeom prst="rect">
            <a:avLst/>
          </a:prstGeom>
          <a:noFill/>
        </p:spPr>
      </p:pic>
      <p:pic>
        <p:nvPicPr>
          <p:cNvPr id="230" name="Picture 229"/>
          <p:cNvPicPr/>
          <p:nvPr/>
        </p:nvPicPr>
        <p:blipFill>
          <a:blip r:embed="rId5" cstate="print"/>
          <a:srcRect/>
          <a:stretch>
            <a:fillRect/>
          </a:stretch>
        </p:blipFill>
        <p:spPr bwMode="auto">
          <a:xfrm>
            <a:off x="990600" y="4648200"/>
            <a:ext cx="609600" cy="838200"/>
          </a:xfrm>
          <a:prstGeom prst="rect">
            <a:avLst/>
          </a:prstGeom>
          <a:noFill/>
        </p:spPr>
      </p:pic>
      <p:pic>
        <p:nvPicPr>
          <p:cNvPr id="231" name="Picture 230"/>
          <p:cNvPicPr/>
          <p:nvPr/>
        </p:nvPicPr>
        <p:blipFill>
          <a:blip r:embed="rId5" cstate="print"/>
          <a:srcRect/>
          <a:stretch>
            <a:fillRect/>
          </a:stretch>
        </p:blipFill>
        <p:spPr bwMode="auto">
          <a:xfrm>
            <a:off x="7391400" y="4648200"/>
            <a:ext cx="609600" cy="838200"/>
          </a:xfrm>
          <a:prstGeom prst="rect">
            <a:avLst/>
          </a:prstGeom>
          <a:noFill/>
        </p:spPr>
      </p:pic>
      <p:pic>
        <p:nvPicPr>
          <p:cNvPr id="232" name="Picture 231"/>
          <p:cNvPicPr/>
          <p:nvPr/>
        </p:nvPicPr>
        <p:blipFill>
          <a:blip r:embed="rId5" cstate="print"/>
          <a:srcRect/>
          <a:stretch>
            <a:fillRect/>
          </a:stretch>
        </p:blipFill>
        <p:spPr bwMode="auto">
          <a:xfrm>
            <a:off x="3200400" y="2590800"/>
            <a:ext cx="609600" cy="838200"/>
          </a:xfrm>
          <a:prstGeom prst="rect">
            <a:avLst/>
          </a:prstGeom>
          <a:noFill/>
        </p:spPr>
      </p:pic>
      <p:pic>
        <p:nvPicPr>
          <p:cNvPr id="233" name="Picture 232"/>
          <p:cNvPicPr/>
          <p:nvPr/>
        </p:nvPicPr>
        <p:blipFill>
          <a:blip r:embed="rId7" cstate="print"/>
          <a:srcRect/>
          <a:stretch>
            <a:fillRect/>
          </a:stretch>
        </p:blipFill>
        <p:spPr bwMode="auto">
          <a:xfrm>
            <a:off x="3200400" y="990600"/>
            <a:ext cx="533400" cy="530087"/>
          </a:xfrm>
          <a:prstGeom prst="rect">
            <a:avLst/>
          </a:prstGeom>
          <a:noFill/>
        </p:spPr>
      </p:pic>
      <p:pic>
        <p:nvPicPr>
          <p:cNvPr id="234" name="Picture 233"/>
          <p:cNvPicPr/>
          <p:nvPr/>
        </p:nvPicPr>
        <p:blipFill>
          <a:blip r:embed="rId7" cstate="print"/>
          <a:srcRect/>
          <a:stretch>
            <a:fillRect/>
          </a:stretch>
        </p:blipFill>
        <p:spPr bwMode="auto">
          <a:xfrm>
            <a:off x="5334000" y="990600"/>
            <a:ext cx="533400" cy="530087"/>
          </a:xfrm>
          <a:prstGeom prst="rect">
            <a:avLst/>
          </a:prstGeom>
          <a:noFill/>
        </p:spPr>
      </p:pic>
      <p:pic>
        <p:nvPicPr>
          <p:cNvPr id="235" name="Picture 234"/>
          <p:cNvPicPr/>
          <p:nvPr/>
        </p:nvPicPr>
        <p:blipFill>
          <a:blip r:embed="rId7" cstate="print"/>
          <a:srcRect/>
          <a:stretch>
            <a:fillRect/>
          </a:stretch>
        </p:blipFill>
        <p:spPr bwMode="auto">
          <a:xfrm>
            <a:off x="7467600" y="914400"/>
            <a:ext cx="533400" cy="530087"/>
          </a:xfrm>
          <a:prstGeom prst="rect">
            <a:avLst/>
          </a:prstGeom>
          <a:noFill/>
        </p:spPr>
      </p:pic>
      <p:pic>
        <p:nvPicPr>
          <p:cNvPr id="236" name="Picture 235"/>
          <p:cNvPicPr/>
          <p:nvPr/>
        </p:nvPicPr>
        <p:blipFill>
          <a:blip r:embed="rId7" cstate="print"/>
          <a:srcRect/>
          <a:stretch>
            <a:fillRect/>
          </a:stretch>
        </p:blipFill>
        <p:spPr bwMode="auto">
          <a:xfrm>
            <a:off x="5334000" y="4953000"/>
            <a:ext cx="533400" cy="530087"/>
          </a:xfrm>
          <a:prstGeom prst="rect">
            <a:avLst/>
          </a:prstGeom>
          <a:noFill/>
        </p:spPr>
      </p:pic>
      <p:pic>
        <p:nvPicPr>
          <p:cNvPr id="237" name="Picture 236"/>
          <p:cNvPicPr/>
          <p:nvPr/>
        </p:nvPicPr>
        <p:blipFill>
          <a:blip r:embed="rId7" cstate="print"/>
          <a:srcRect/>
          <a:stretch>
            <a:fillRect/>
          </a:stretch>
        </p:blipFill>
        <p:spPr bwMode="auto">
          <a:xfrm>
            <a:off x="3200400" y="4953000"/>
            <a:ext cx="533400" cy="530087"/>
          </a:xfrm>
          <a:prstGeom prst="rect">
            <a:avLst/>
          </a:prstGeom>
          <a:noFill/>
        </p:spPr>
      </p:pic>
      <p:pic>
        <p:nvPicPr>
          <p:cNvPr id="238" name="Picture 237"/>
          <p:cNvPicPr/>
          <p:nvPr/>
        </p:nvPicPr>
        <p:blipFill>
          <a:blip r:embed="rId3"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4"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3"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4"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3"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4"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3"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4"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3"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4"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7" cstate="print"/>
          <a:srcRect/>
          <a:stretch>
            <a:fillRect/>
          </a:stretch>
        </p:blipFill>
        <p:spPr bwMode="auto">
          <a:xfrm>
            <a:off x="7467600" y="2895600"/>
            <a:ext cx="533400" cy="530087"/>
          </a:xfrm>
          <a:prstGeom prst="rect">
            <a:avLst/>
          </a:prstGeom>
          <a:noFill/>
        </p:spPr>
      </p:pic>
      <p:pic>
        <p:nvPicPr>
          <p:cNvPr id="248" name="Picture 247"/>
          <p:cNvPicPr/>
          <p:nvPr/>
        </p:nvPicPr>
        <p:blipFill>
          <a:blip r:embed="rId3"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4"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3"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4"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3" cstate="print"/>
          <a:srcRect/>
          <a:stretch>
            <a:fillRect/>
          </a:stretch>
        </p:blipFill>
        <p:spPr bwMode="auto">
          <a:xfrm>
            <a:off x="3276600" y="4800600"/>
            <a:ext cx="401293" cy="410818"/>
          </a:xfrm>
          <a:prstGeom prst="rect">
            <a:avLst/>
          </a:prstGeom>
          <a:noFill/>
        </p:spPr>
      </p:pic>
      <p:pic>
        <p:nvPicPr>
          <p:cNvPr id="254" name="Picture 253"/>
          <p:cNvPicPr/>
          <p:nvPr/>
        </p:nvPicPr>
        <p:blipFill>
          <a:blip r:embed="rId4"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3" cstate="print"/>
          <a:srcRect/>
          <a:stretch>
            <a:fillRect/>
          </a:stretch>
        </p:blipFill>
        <p:spPr bwMode="auto">
          <a:xfrm>
            <a:off x="5410200" y="4800600"/>
            <a:ext cx="401293" cy="410818"/>
          </a:xfrm>
          <a:prstGeom prst="rect">
            <a:avLst/>
          </a:prstGeom>
          <a:noFill/>
        </p:spPr>
      </p:pic>
      <p:pic>
        <p:nvPicPr>
          <p:cNvPr id="256" name="Picture 255"/>
          <p:cNvPicPr/>
          <p:nvPr/>
        </p:nvPicPr>
        <p:blipFill>
          <a:blip r:embed="rId4"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3" cstate="print"/>
          <a:srcRect/>
          <a:stretch>
            <a:fillRect/>
          </a:stretch>
        </p:blipFill>
        <p:spPr bwMode="auto">
          <a:xfrm>
            <a:off x="7543800" y="4800600"/>
            <a:ext cx="401293" cy="410818"/>
          </a:xfrm>
          <a:prstGeom prst="rect">
            <a:avLst/>
          </a:prstGeom>
          <a:noFill/>
        </p:spPr>
      </p:pic>
      <p:pic>
        <p:nvPicPr>
          <p:cNvPr id="258" name="Picture 257"/>
          <p:cNvPicPr/>
          <p:nvPr/>
        </p:nvPicPr>
        <p:blipFill>
          <a:blip r:embed="rId4"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6" cstate="print"/>
          <a:srcRect/>
          <a:stretch>
            <a:fillRect/>
          </a:stretch>
        </p:blipFill>
        <p:spPr bwMode="auto">
          <a:xfrm>
            <a:off x="3048000" y="762000"/>
            <a:ext cx="914400" cy="838200"/>
          </a:xfrm>
          <a:prstGeom prst="rect">
            <a:avLst/>
          </a:prstGeom>
          <a:noFill/>
        </p:spPr>
      </p:pic>
      <p:pic>
        <p:nvPicPr>
          <p:cNvPr id="260" name="Picture 259"/>
          <p:cNvPicPr/>
          <p:nvPr/>
        </p:nvPicPr>
        <p:blipFill>
          <a:blip r:embed="rId6" cstate="print"/>
          <a:srcRect/>
          <a:stretch>
            <a:fillRect/>
          </a:stretch>
        </p:blipFill>
        <p:spPr bwMode="auto">
          <a:xfrm>
            <a:off x="5181600" y="762000"/>
            <a:ext cx="914400" cy="838200"/>
          </a:xfrm>
          <a:prstGeom prst="rect">
            <a:avLst/>
          </a:prstGeom>
          <a:noFill/>
        </p:spPr>
      </p:pic>
      <p:pic>
        <p:nvPicPr>
          <p:cNvPr id="261" name="Picture 260"/>
          <p:cNvPicPr/>
          <p:nvPr/>
        </p:nvPicPr>
        <p:blipFill>
          <a:blip r:embed="rId6" cstate="print"/>
          <a:srcRect/>
          <a:stretch>
            <a:fillRect/>
          </a:stretch>
        </p:blipFill>
        <p:spPr bwMode="auto">
          <a:xfrm>
            <a:off x="7315200" y="685800"/>
            <a:ext cx="914400" cy="838200"/>
          </a:xfrm>
          <a:prstGeom prst="rect">
            <a:avLst/>
          </a:prstGeom>
          <a:noFill/>
        </p:spPr>
      </p:pic>
      <p:pic>
        <p:nvPicPr>
          <p:cNvPr id="262" name="Picture 261"/>
          <p:cNvPicPr/>
          <p:nvPr/>
        </p:nvPicPr>
        <p:blipFill>
          <a:blip r:embed="rId6"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6"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6"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6" cstate="print"/>
          <a:srcRect/>
          <a:stretch>
            <a:fillRect/>
          </a:stretch>
        </p:blipFill>
        <p:spPr bwMode="auto">
          <a:xfrm>
            <a:off x="914400" y="4724400"/>
            <a:ext cx="914400" cy="838200"/>
          </a:xfrm>
          <a:prstGeom prst="rect">
            <a:avLst/>
          </a:prstGeom>
          <a:noFill/>
        </p:spPr>
      </p:pic>
      <p:pic>
        <p:nvPicPr>
          <p:cNvPr id="266" name="Picture 265"/>
          <p:cNvPicPr/>
          <p:nvPr/>
        </p:nvPicPr>
        <p:blipFill>
          <a:blip r:embed="rId6" cstate="print"/>
          <a:srcRect/>
          <a:stretch>
            <a:fillRect/>
          </a:stretch>
        </p:blipFill>
        <p:spPr bwMode="auto">
          <a:xfrm>
            <a:off x="3048000" y="4724400"/>
            <a:ext cx="914400" cy="838200"/>
          </a:xfrm>
          <a:prstGeom prst="rect">
            <a:avLst/>
          </a:prstGeom>
          <a:noFill/>
        </p:spPr>
      </p:pic>
      <p:pic>
        <p:nvPicPr>
          <p:cNvPr id="267" name="Picture 266"/>
          <p:cNvPicPr/>
          <p:nvPr/>
        </p:nvPicPr>
        <p:blipFill>
          <a:blip r:embed="rId6" cstate="print"/>
          <a:srcRect/>
          <a:stretch>
            <a:fillRect/>
          </a:stretch>
        </p:blipFill>
        <p:spPr bwMode="auto">
          <a:xfrm>
            <a:off x="5181600" y="4724400"/>
            <a:ext cx="914400" cy="838200"/>
          </a:xfrm>
          <a:prstGeom prst="rect">
            <a:avLst/>
          </a:prstGeom>
          <a:noFill/>
        </p:spPr>
      </p:pic>
      <p:pic>
        <p:nvPicPr>
          <p:cNvPr id="268" name="Picture 267"/>
          <p:cNvPicPr/>
          <p:nvPr/>
        </p:nvPicPr>
        <p:blipFill>
          <a:blip r:embed="rId6" cstate="print"/>
          <a:srcRect/>
          <a:stretch>
            <a:fillRect/>
          </a:stretch>
        </p:blipFill>
        <p:spPr bwMode="auto">
          <a:xfrm>
            <a:off x="7315200" y="4724400"/>
            <a:ext cx="914400" cy="838200"/>
          </a:xfrm>
          <a:prstGeom prst="rect">
            <a:avLst/>
          </a:prstGeom>
          <a:noFill/>
        </p:spPr>
      </p:pic>
      <p:pic>
        <p:nvPicPr>
          <p:cNvPr id="207" name="Picture 206"/>
          <p:cNvPicPr/>
          <p:nvPr/>
        </p:nvPicPr>
        <p:blipFill>
          <a:blip r:embed="rId8" cstate="print"/>
          <a:srcRect/>
          <a:stretch>
            <a:fillRect/>
          </a:stretch>
        </p:blipFill>
        <p:spPr bwMode="auto">
          <a:xfrm rot="20216949">
            <a:off x="-659390" y="-363830"/>
            <a:ext cx="1752600" cy="2438400"/>
          </a:xfrm>
          <a:prstGeom prst="rect">
            <a:avLst/>
          </a:prstGeom>
          <a:noFill/>
        </p:spPr>
      </p:pic>
      <p:pic>
        <p:nvPicPr>
          <p:cNvPr id="269" name="Picture 268"/>
          <p:cNvPicPr/>
          <p:nvPr/>
        </p:nvPicPr>
        <p:blipFill>
          <a:blip r:embed="rId8" cstate="print"/>
          <a:srcRect/>
          <a:stretch>
            <a:fillRect/>
          </a:stretch>
        </p:blipFill>
        <p:spPr bwMode="auto">
          <a:xfrm rot="20216949">
            <a:off x="1474209" y="-363831"/>
            <a:ext cx="1752600" cy="2438400"/>
          </a:xfrm>
          <a:prstGeom prst="rect">
            <a:avLst/>
          </a:prstGeom>
          <a:noFill/>
        </p:spPr>
      </p:pic>
      <p:pic>
        <p:nvPicPr>
          <p:cNvPr id="154" name="Picture 153"/>
          <p:cNvPicPr/>
          <p:nvPr/>
        </p:nvPicPr>
        <p:blipFill>
          <a:blip r:embed="rId8" cstate="print"/>
          <a:srcRect/>
          <a:stretch>
            <a:fillRect/>
          </a:stretch>
        </p:blipFill>
        <p:spPr bwMode="auto">
          <a:xfrm rot="20216949">
            <a:off x="3607810" y="1541169"/>
            <a:ext cx="1752600" cy="2438400"/>
          </a:xfrm>
          <a:prstGeom prst="rect">
            <a:avLst/>
          </a:prstGeom>
          <a:noFill/>
        </p:spPr>
      </p:pic>
      <p:pic>
        <p:nvPicPr>
          <p:cNvPr id="270" name="Picture 269"/>
          <p:cNvPicPr/>
          <p:nvPr/>
        </p:nvPicPr>
        <p:blipFill>
          <a:blip r:embed="rId8"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8"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8" cstate="print"/>
          <a:srcRect/>
          <a:stretch>
            <a:fillRect/>
          </a:stretch>
        </p:blipFill>
        <p:spPr bwMode="auto">
          <a:xfrm rot="20216949">
            <a:off x="-659391" y="1541170"/>
            <a:ext cx="1752600" cy="2438400"/>
          </a:xfrm>
          <a:prstGeom prst="rect">
            <a:avLst/>
          </a:prstGeom>
          <a:noFill/>
        </p:spPr>
      </p:pic>
      <p:pic>
        <p:nvPicPr>
          <p:cNvPr id="273" name="Picture 272"/>
          <p:cNvPicPr/>
          <p:nvPr/>
        </p:nvPicPr>
        <p:blipFill>
          <a:blip r:embed="rId8"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8"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8" cstate="print"/>
          <a:srcRect/>
          <a:stretch>
            <a:fillRect/>
          </a:stretch>
        </p:blipFill>
        <p:spPr bwMode="auto">
          <a:xfrm rot="20216949">
            <a:off x="-659389" y="3598569"/>
            <a:ext cx="1752600" cy="2438400"/>
          </a:xfrm>
          <a:prstGeom prst="rect">
            <a:avLst/>
          </a:prstGeom>
          <a:noFill/>
        </p:spPr>
      </p:pic>
      <p:pic>
        <p:nvPicPr>
          <p:cNvPr id="276" name="Picture 275"/>
          <p:cNvPicPr/>
          <p:nvPr/>
        </p:nvPicPr>
        <p:blipFill>
          <a:blip r:embed="rId8" cstate="print"/>
          <a:srcRect/>
          <a:stretch>
            <a:fillRect/>
          </a:stretch>
        </p:blipFill>
        <p:spPr bwMode="auto">
          <a:xfrm rot="20216949">
            <a:off x="1474210" y="3598570"/>
            <a:ext cx="1752600" cy="2438400"/>
          </a:xfrm>
          <a:prstGeom prst="rect">
            <a:avLst/>
          </a:prstGeom>
          <a:noFill/>
        </p:spPr>
      </p:pic>
      <p:pic>
        <p:nvPicPr>
          <p:cNvPr id="277" name="Picture 276"/>
          <p:cNvPicPr/>
          <p:nvPr/>
        </p:nvPicPr>
        <p:blipFill>
          <a:blip r:embed="rId8" cstate="print"/>
          <a:srcRect/>
          <a:stretch>
            <a:fillRect/>
          </a:stretch>
        </p:blipFill>
        <p:spPr bwMode="auto">
          <a:xfrm rot="20216949">
            <a:off x="3607809" y="3598569"/>
            <a:ext cx="1752600" cy="2438400"/>
          </a:xfrm>
          <a:prstGeom prst="rect">
            <a:avLst/>
          </a:prstGeom>
          <a:noFill/>
        </p:spPr>
      </p:pic>
      <p:pic>
        <p:nvPicPr>
          <p:cNvPr id="278" name="Picture 277"/>
          <p:cNvPicPr/>
          <p:nvPr/>
        </p:nvPicPr>
        <p:blipFill>
          <a:blip r:embed="rId8" cstate="print"/>
          <a:srcRect/>
          <a:stretch>
            <a:fillRect/>
          </a:stretch>
        </p:blipFill>
        <p:spPr bwMode="auto">
          <a:xfrm rot="20216949">
            <a:off x="5741409" y="3598570"/>
            <a:ext cx="1752600" cy="2438400"/>
          </a:xfrm>
          <a:prstGeom prst="rect">
            <a:avLst/>
          </a:prstGeom>
          <a:noFill/>
        </p:spPr>
      </p:pic>
      <p:pic>
        <p:nvPicPr>
          <p:cNvPr id="74" name="Picture 73">
            <a:hlinkClick r:id="rId9" action="ppaction://hlinksldjump"/>
          </p:cNvPr>
          <p:cNvPicPr/>
          <p:nvPr/>
        </p:nvPicPr>
        <p:blipFill>
          <a:blip r:embed="rId10" cstate="print"/>
          <a:srcRect/>
          <a:stretch>
            <a:fillRect/>
          </a:stretch>
        </p:blipFill>
        <p:spPr bwMode="auto">
          <a:xfrm>
            <a:off x="3505200" y="6313990"/>
            <a:ext cx="1307940" cy="544010"/>
          </a:xfrm>
          <a:prstGeom prst="rect">
            <a:avLst/>
          </a:prstGeom>
          <a:noFill/>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191"/>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24"/>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233"/>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34"/>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35"/>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29"/>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2"/>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250"/>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30"/>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7"/>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6"/>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1"/>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Pen</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Pencil-case</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Book</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Schoolbag</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play</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Coat</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Pencil</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work</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Sunday</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sometimes</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eat</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do</a:t>
            </a:r>
          </a:p>
        </p:txBody>
      </p:sp>
      <p:pic>
        <p:nvPicPr>
          <p:cNvPr id="155" name="Picture 154"/>
          <p:cNvPicPr/>
          <p:nvPr/>
        </p:nvPicPr>
        <p:blipFill>
          <a:blip r:embed="rId3"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4"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5" cstate="print"/>
          <a:srcRect/>
          <a:stretch>
            <a:fillRect/>
          </a:stretch>
        </p:blipFill>
        <p:spPr bwMode="auto">
          <a:xfrm>
            <a:off x="3124200" y="609600"/>
            <a:ext cx="609600" cy="838200"/>
          </a:xfrm>
          <a:prstGeom prst="rect">
            <a:avLst/>
          </a:prstGeom>
          <a:noFill/>
        </p:spPr>
      </p:pic>
      <p:pic>
        <p:nvPicPr>
          <p:cNvPr id="180" name="Picture 179"/>
          <p:cNvPicPr/>
          <p:nvPr/>
        </p:nvPicPr>
        <p:blipFill>
          <a:blip r:embed="rId6" cstate="print"/>
          <a:srcRect/>
          <a:stretch>
            <a:fillRect/>
          </a:stretch>
        </p:blipFill>
        <p:spPr bwMode="auto">
          <a:xfrm>
            <a:off x="5181600" y="2667000"/>
            <a:ext cx="914400" cy="838200"/>
          </a:xfrm>
          <a:prstGeom prst="rect">
            <a:avLst/>
          </a:prstGeom>
          <a:noFill/>
        </p:spPr>
      </p:pic>
      <p:pic>
        <p:nvPicPr>
          <p:cNvPr id="224" name="Picture 223"/>
          <p:cNvPicPr/>
          <p:nvPr/>
        </p:nvPicPr>
        <p:blipFill>
          <a:blip r:embed="rId7" cstate="print"/>
          <a:srcRect/>
          <a:stretch>
            <a:fillRect/>
          </a:stretch>
        </p:blipFill>
        <p:spPr bwMode="auto">
          <a:xfrm>
            <a:off x="1066800" y="990600"/>
            <a:ext cx="533400" cy="530087"/>
          </a:xfrm>
          <a:prstGeom prst="rect">
            <a:avLst/>
          </a:prstGeom>
          <a:noFill/>
        </p:spPr>
      </p:pic>
      <p:pic>
        <p:nvPicPr>
          <p:cNvPr id="226" name="Picture 225"/>
          <p:cNvPicPr/>
          <p:nvPr/>
        </p:nvPicPr>
        <p:blipFill>
          <a:blip r:embed="rId3"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4"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6" cstate="print"/>
          <a:srcRect/>
          <a:stretch>
            <a:fillRect/>
          </a:stretch>
        </p:blipFill>
        <p:spPr bwMode="auto">
          <a:xfrm>
            <a:off x="914400" y="685800"/>
            <a:ext cx="914400" cy="838200"/>
          </a:xfrm>
          <a:prstGeom prst="rect">
            <a:avLst/>
          </a:prstGeom>
          <a:noFill/>
        </p:spPr>
      </p:pic>
      <p:pic>
        <p:nvPicPr>
          <p:cNvPr id="229" name="Picture 228"/>
          <p:cNvPicPr/>
          <p:nvPr/>
        </p:nvPicPr>
        <p:blipFill>
          <a:blip r:embed="rId5" cstate="print"/>
          <a:srcRect/>
          <a:stretch>
            <a:fillRect/>
          </a:stretch>
        </p:blipFill>
        <p:spPr bwMode="auto">
          <a:xfrm>
            <a:off x="5334000" y="609600"/>
            <a:ext cx="609600" cy="838200"/>
          </a:xfrm>
          <a:prstGeom prst="rect">
            <a:avLst/>
          </a:prstGeom>
          <a:noFill/>
        </p:spPr>
      </p:pic>
      <p:pic>
        <p:nvPicPr>
          <p:cNvPr id="230" name="Picture 229"/>
          <p:cNvPicPr/>
          <p:nvPr/>
        </p:nvPicPr>
        <p:blipFill>
          <a:blip r:embed="rId5" cstate="print"/>
          <a:srcRect/>
          <a:stretch>
            <a:fillRect/>
          </a:stretch>
        </p:blipFill>
        <p:spPr bwMode="auto">
          <a:xfrm>
            <a:off x="990600" y="4648200"/>
            <a:ext cx="609600" cy="838200"/>
          </a:xfrm>
          <a:prstGeom prst="rect">
            <a:avLst/>
          </a:prstGeom>
          <a:noFill/>
        </p:spPr>
      </p:pic>
      <p:pic>
        <p:nvPicPr>
          <p:cNvPr id="231" name="Picture 230"/>
          <p:cNvPicPr/>
          <p:nvPr/>
        </p:nvPicPr>
        <p:blipFill>
          <a:blip r:embed="rId5" cstate="print"/>
          <a:srcRect/>
          <a:stretch>
            <a:fillRect/>
          </a:stretch>
        </p:blipFill>
        <p:spPr bwMode="auto">
          <a:xfrm>
            <a:off x="5334000" y="4724400"/>
            <a:ext cx="609600" cy="838200"/>
          </a:xfrm>
          <a:prstGeom prst="rect">
            <a:avLst/>
          </a:prstGeom>
          <a:noFill/>
        </p:spPr>
      </p:pic>
      <p:pic>
        <p:nvPicPr>
          <p:cNvPr id="232" name="Picture 231"/>
          <p:cNvPicPr/>
          <p:nvPr/>
        </p:nvPicPr>
        <p:blipFill>
          <a:blip r:embed="rId5" cstate="print"/>
          <a:srcRect/>
          <a:stretch>
            <a:fillRect/>
          </a:stretch>
        </p:blipFill>
        <p:spPr bwMode="auto">
          <a:xfrm>
            <a:off x="3200400" y="2590800"/>
            <a:ext cx="609600" cy="838200"/>
          </a:xfrm>
          <a:prstGeom prst="rect">
            <a:avLst/>
          </a:prstGeom>
          <a:noFill/>
        </p:spPr>
      </p:pic>
      <p:pic>
        <p:nvPicPr>
          <p:cNvPr id="233" name="Picture 232"/>
          <p:cNvPicPr/>
          <p:nvPr/>
        </p:nvPicPr>
        <p:blipFill>
          <a:blip r:embed="rId7" cstate="print"/>
          <a:srcRect/>
          <a:stretch>
            <a:fillRect/>
          </a:stretch>
        </p:blipFill>
        <p:spPr bwMode="auto">
          <a:xfrm>
            <a:off x="5257800" y="2895600"/>
            <a:ext cx="533400" cy="530087"/>
          </a:xfrm>
          <a:prstGeom prst="rect">
            <a:avLst/>
          </a:prstGeom>
          <a:noFill/>
        </p:spPr>
      </p:pic>
      <p:pic>
        <p:nvPicPr>
          <p:cNvPr id="234" name="Picture 233"/>
          <p:cNvPicPr/>
          <p:nvPr/>
        </p:nvPicPr>
        <p:blipFill>
          <a:blip r:embed="rId7" cstate="print"/>
          <a:srcRect/>
          <a:stretch>
            <a:fillRect/>
          </a:stretch>
        </p:blipFill>
        <p:spPr bwMode="auto">
          <a:xfrm>
            <a:off x="7467600" y="990600"/>
            <a:ext cx="533400" cy="530087"/>
          </a:xfrm>
          <a:prstGeom prst="rect">
            <a:avLst/>
          </a:prstGeom>
          <a:noFill/>
        </p:spPr>
      </p:pic>
      <p:pic>
        <p:nvPicPr>
          <p:cNvPr id="235" name="Picture 234"/>
          <p:cNvPicPr/>
          <p:nvPr/>
        </p:nvPicPr>
        <p:blipFill>
          <a:blip r:embed="rId7" cstate="print"/>
          <a:srcRect/>
          <a:stretch>
            <a:fillRect/>
          </a:stretch>
        </p:blipFill>
        <p:spPr bwMode="auto">
          <a:xfrm>
            <a:off x="1066800" y="2895600"/>
            <a:ext cx="533400" cy="530087"/>
          </a:xfrm>
          <a:prstGeom prst="rect">
            <a:avLst/>
          </a:prstGeom>
          <a:noFill/>
        </p:spPr>
      </p:pic>
      <p:pic>
        <p:nvPicPr>
          <p:cNvPr id="236" name="Picture 235"/>
          <p:cNvPicPr/>
          <p:nvPr/>
        </p:nvPicPr>
        <p:blipFill>
          <a:blip r:embed="rId7" cstate="print"/>
          <a:srcRect/>
          <a:stretch>
            <a:fillRect/>
          </a:stretch>
        </p:blipFill>
        <p:spPr bwMode="auto">
          <a:xfrm>
            <a:off x="7467600" y="4953000"/>
            <a:ext cx="533400" cy="530087"/>
          </a:xfrm>
          <a:prstGeom prst="rect">
            <a:avLst/>
          </a:prstGeom>
          <a:noFill/>
        </p:spPr>
      </p:pic>
      <p:pic>
        <p:nvPicPr>
          <p:cNvPr id="237" name="Picture 236"/>
          <p:cNvPicPr/>
          <p:nvPr/>
        </p:nvPicPr>
        <p:blipFill>
          <a:blip r:embed="rId7" cstate="print"/>
          <a:srcRect/>
          <a:stretch>
            <a:fillRect/>
          </a:stretch>
        </p:blipFill>
        <p:spPr bwMode="auto">
          <a:xfrm>
            <a:off x="3200400" y="4953000"/>
            <a:ext cx="533400" cy="530087"/>
          </a:xfrm>
          <a:prstGeom prst="rect">
            <a:avLst/>
          </a:prstGeom>
          <a:noFill/>
        </p:spPr>
      </p:pic>
      <p:pic>
        <p:nvPicPr>
          <p:cNvPr id="238" name="Picture 237"/>
          <p:cNvPicPr/>
          <p:nvPr/>
        </p:nvPicPr>
        <p:blipFill>
          <a:blip r:embed="rId3"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4"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3"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4"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3"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4"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3"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4"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3"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4"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7" cstate="print"/>
          <a:srcRect/>
          <a:stretch>
            <a:fillRect/>
          </a:stretch>
        </p:blipFill>
        <p:spPr bwMode="auto">
          <a:xfrm>
            <a:off x="7467600" y="2895600"/>
            <a:ext cx="533400" cy="530087"/>
          </a:xfrm>
          <a:prstGeom prst="rect">
            <a:avLst/>
          </a:prstGeom>
          <a:noFill/>
        </p:spPr>
      </p:pic>
      <p:pic>
        <p:nvPicPr>
          <p:cNvPr id="248" name="Picture 247"/>
          <p:cNvPicPr/>
          <p:nvPr/>
        </p:nvPicPr>
        <p:blipFill>
          <a:blip r:embed="rId3"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4"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3"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4"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3" cstate="print"/>
          <a:srcRect/>
          <a:stretch>
            <a:fillRect/>
          </a:stretch>
        </p:blipFill>
        <p:spPr bwMode="auto">
          <a:xfrm>
            <a:off x="3276600" y="4800600"/>
            <a:ext cx="401293" cy="410818"/>
          </a:xfrm>
          <a:prstGeom prst="rect">
            <a:avLst/>
          </a:prstGeom>
          <a:noFill/>
        </p:spPr>
      </p:pic>
      <p:pic>
        <p:nvPicPr>
          <p:cNvPr id="254" name="Picture 253"/>
          <p:cNvPicPr/>
          <p:nvPr/>
        </p:nvPicPr>
        <p:blipFill>
          <a:blip r:embed="rId4"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3" cstate="print"/>
          <a:srcRect/>
          <a:stretch>
            <a:fillRect/>
          </a:stretch>
        </p:blipFill>
        <p:spPr bwMode="auto">
          <a:xfrm>
            <a:off x="5486400" y="4876800"/>
            <a:ext cx="401293" cy="410818"/>
          </a:xfrm>
          <a:prstGeom prst="rect">
            <a:avLst/>
          </a:prstGeom>
          <a:noFill/>
        </p:spPr>
      </p:pic>
      <p:pic>
        <p:nvPicPr>
          <p:cNvPr id="256" name="Picture 255"/>
          <p:cNvPicPr/>
          <p:nvPr/>
        </p:nvPicPr>
        <p:blipFill>
          <a:blip r:embed="rId4"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3" cstate="print"/>
          <a:srcRect/>
          <a:stretch>
            <a:fillRect/>
          </a:stretch>
        </p:blipFill>
        <p:spPr bwMode="auto">
          <a:xfrm>
            <a:off x="7543800" y="4800600"/>
            <a:ext cx="401293" cy="410818"/>
          </a:xfrm>
          <a:prstGeom prst="rect">
            <a:avLst/>
          </a:prstGeom>
          <a:noFill/>
        </p:spPr>
      </p:pic>
      <p:pic>
        <p:nvPicPr>
          <p:cNvPr id="258" name="Picture 257"/>
          <p:cNvPicPr/>
          <p:nvPr/>
        </p:nvPicPr>
        <p:blipFill>
          <a:blip r:embed="rId4"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6" cstate="print"/>
          <a:srcRect/>
          <a:stretch>
            <a:fillRect/>
          </a:stretch>
        </p:blipFill>
        <p:spPr bwMode="auto">
          <a:xfrm>
            <a:off x="3048000" y="685800"/>
            <a:ext cx="914400" cy="838200"/>
          </a:xfrm>
          <a:prstGeom prst="rect">
            <a:avLst/>
          </a:prstGeom>
          <a:noFill/>
        </p:spPr>
      </p:pic>
      <p:pic>
        <p:nvPicPr>
          <p:cNvPr id="260" name="Picture 259"/>
          <p:cNvPicPr/>
          <p:nvPr/>
        </p:nvPicPr>
        <p:blipFill>
          <a:blip r:embed="rId6" cstate="print"/>
          <a:srcRect/>
          <a:stretch>
            <a:fillRect/>
          </a:stretch>
        </p:blipFill>
        <p:spPr bwMode="auto">
          <a:xfrm>
            <a:off x="5181600" y="685800"/>
            <a:ext cx="914400" cy="838200"/>
          </a:xfrm>
          <a:prstGeom prst="rect">
            <a:avLst/>
          </a:prstGeom>
          <a:noFill/>
        </p:spPr>
      </p:pic>
      <p:pic>
        <p:nvPicPr>
          <p:cNvPr id="261" name="Picture 260"/>
          <p:cNvPicPr/>
          <p:nvPr/>
        </p:nvPicPr>
        <p:blipFill>
          <a:blip r:embed="rId6" cstate="print"/>
          <a:srcRect/>
          <a:stretch>
            <a:fillRect/>
          </a:stretch>
        </p:blipFill>
        <p:spPr bwMode="auto">
          <a:xfrm>
            <a:off x="7315200" y="685800"/>
            <a:ext cx="914400" cy="838200"/>
          </a:xfrm>
          <a:prstGeom prst="rect">
            <a:avLst/>
          </a:prstGeom>
          <a:noFill/>
        </p:spPr>
      </p:pic>
      <p:pic>
        <p:nvPicPr>
          <p:cNvPr id="262" name="Picture 261"/>
          <p:cNvPicPr/>
          <p:nvPr/>
        </p:nvPicPr>
        <p:blipFill>
          <a:blip r:embed="rId6"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6"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6"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6" cstate="print"/>
          <a:srcRect/>
          <a:stretch>
            <a:fillRect/>
          </a:stretch>
        </p:blipFill>
        <p:spPr bwMode="auto">
          <a:xfrm>
            <a:off x="914400" y="4724400"/>
            <a:ext cx="914400" cy="838200"/>
          </a:xfrm>
          <a:prstGeom prst="rect">
            <a:avLst/>
          </a:prstGeom>
          <a:noFill/>
        </p:spPr>
      </p:pic>
      <p:pic>
        <p:nvPicPr>
          <p:cNvPr id="266" name="Picture 265"/>
          <p:cNvPicPr/>
          <p:nvPr/>
        </p:nvPicPr>
        <p:blipFill>
          <a:blip r:embed="rId6" cstate="print"/>
          <a:srcRect/>
          <a:stretch>
            <a:fillRect/>
          </a:stretch>
        </p:blipFill>
        <p:spPr bwMode="auto">
          <a:xfrm>
            <a:off x="3048000" y="4724400"/>
            <a:ext cx="914400" cy="838200"/>
          </a:xfrm>
          <a:prstGeom prst="rect">
            <a:avLst/>
          </a:prstGeom>
          <a:noFill/>
        </p:spPr>
      </p:pic>
      <p:pic>
        <p:nvPicPr>
          <p:cNvPr id="267" name="Picture 266"/>
          <p:cNvPicPr/>
          <p:nvPr/>
        </p:nvPicPr>
        <p:blipFill>
          <a:blip r:embed="rId6" cstate="print"/>
          <a:srcRect/>
          <a:stretch>
            <a:fillRect/>
          </a:stretch>
        </p:blipFill>
        <p:spPr bwMode="auto">
          <a:xfrm>
            <a:off x="5257800" y="4800600"/>
            <a:ext cx="914400" cy="838200"/>
          </a:xfrm>
          <a:prstGeom prst="rect">
            <a:avLst/>
          </a:prstGeom>
          <a:noFill/>
        </p:spPr>
      </p:pic>
      <p:pic>
        <p:nvPicPr>
          <p:cNvPr id="268" name="Picture 267"/>
          <p:cNvPicPr/>
          <p:nvPr/>
        </p:nvPicPr>
        <p:blipFill>
          <a:blip r:embed="rId6" cstate="print"/>
          <a:srcRect/>
          <a:stretch>
            <a:fillRect/>
          </a:stretch>
        </p:blipFill>
        <p:spPr bwMode="auto">
          <a:xfrm>
            <a:off x="7315200" y="4724400"/>
            <a:ext cx="914400" cy="838200"/>
          </a:xfrm>
          <a:prstGeom prst="rect">
            <a:avLst/>
          </a:prstGeom>
          <a:noFill/>
        </p:spPr>
      </p:pic>
      <p:pic>
        <p:nvPicPr>
          <p:cNvPr id="207" name="Picture 206"/>
          <p:cNvPicPr/>
          <p:nvPr/>
        </p:nvPicPr>
        <p:blipFill>
          <a:blip r:embed="rId8" cstate="print"/>
          <a:srcRect/>
          <a:stretch>
            <a:fillRect/>
          </a:stretch>
        </p:blipFill>
        <p:spPr bwMode="auto">
          <a:xfrm rot="20216949">
            <a:off x="-659390" y="-363830"/>
            <a:ext cx="1752600" cy="2438400"/>
          </a:xfrm>
          <a:prstGeom prst="rect">
            <a:avLst/>
          </a:prstGeom>
          <a:noFill/>
        </p:spPr>
      </p:pic>
      <p:pic>
        <p:nvPicPr>
          <p:cNvPr id="269" name="Picture 268"/>
          <p:cNvPicPr/>
          <p:nvPr/>
        </p:nvPicPr>
        <p:blipFill>
          <a:blip r:embed="rId8" cstate="print"/>
          <a:srcRect/>
          <a:stretch>
            <a:fillRect/>
          </a:stretch>
        </p:blipFill>
        <p:spPr bwMode="auto">
          <a:xfrm rot="20216949">
            <a:off x="1474209" y="-363831"/>
            <a:ext cx="1752600" cy="2438400"/>
          </a:xfrm>
          <a:prstGeom prst="rect">
            <a:avLst/>
          </a:prstGeom>
          <a:noFill/>
        </p:spPr>
      </p:pic>
      <p:pic>
        <p:nvPicPr>
          <p:cNvPr id="154" name="Picture 153"/>
          <p:cNvPicPr/>
          <p:nvPr/>
        </p:nvPicPr>
        <p:blipFill>
          <a:blip r:embed="rId8" cstate="print"/>
          <a:srcRect/>
          <a:stretch>
            <a:fillRect/>
          </a:stretch>
        </p:blipFill>
        <p:spPr bwMode="auto">
          <a:xfrm rot="20216949">
            <a:off x="3607810" y="1541169"/>
            <a:ext cx="1752600" cy="2438400"/>
          </a:xfrm>
          <a:prstGeom prst="rect">
            <a:avLst/>
          </a:prstGeom>
          <a:noFill/>
        </p:spPr>
      </p:pic>
      <p:pic>
        <p:nvPicPr>
          <p:cNvPr id="270" name="Picture 269"/>
          <p:cNvPicPr/>
          <p:nvPr/>
        </p:nvPicPr>
        <p:blipFill>
          <a:blip r:embed="rId8"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8"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8" cstate="print"/>
          <a:srcRect/>
          <a:stretch>
            <a:fillRect/>
          </a:stretch>
        </p:blipFill>
        <p:spPr bwMode="auto">
          <a:xfrm rot="20216949">
            <a:off x="-659391" y="1541170"/>
            <a:ext cx="1752600" cy="2438400"/>
          </a:xfrm>
          <a:prstGeom prst="rect">
            <a:avLst/>
          </a:prstGeom>
          <a:noFill/>
        </p:spPr>
      </p:pic>
      <p:pic>
        <p:nvPicPr>
          <p:cNvPr id="273" name="Picture 272"/>
          <p:cNvPicPr/>
          <p:nvPr/>
        </p:nvPicPr>
        <p:blipFill>
          <a:blip r:embed="rId8"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8"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8" cstate="print"/>
          <a:srcRect/>
          <a:stretch>
            <a:fillRect/>
          </a:stretch>
        </p:blipFill>
        <p:spPr bwMode="auto">
          <a:xfrm rot="20216949">
            <a:off x="-659389" y="3598569"/>
            <a:ext cx="1752600" cy="2438400"/>
          </a:xfrm>
          <a:prstGeom prst="rect">
            <a:avLst/>
          </a:prstGeom>
          <a:noFill/>
        </p:spPr>
      </p:pic>
      <p:pic>
        <p:nvPicPr>
          <p:cNvPr id="276" name="Picture 275"/>
          <p:cNvPicPr/>
          <p:nvPr/>
        </p:nvPicPr>
        <p:blipFill>
          <a:blip r:embed="rId8" cstate="print"/>
          <a:srcRect/>
          <a:stretch>
            <a:fillRect/>
          </a:stretch>
        </p:blipFill>
        <p:spPr bwMode="auto">
          <a:xfrm rot="20216949">
            <a:off x="1474210" y="3598570"/>
            <a:ext cx="1752600" cy="2438400"/>
          </a:xfrm>
          <a:prstGeom prst="rect">
            <a:avLst/>
          </a:prstGeom>
          <a:noFill/>
        </p:spPr>
      </p:pic>
      <p:pic>
        <p:nvPicPr>
          <p:cNvPr id="277" name="Picture 276"/>
          <p:cNvPicPr/>
          <p:nvPr/>
        </p:nvPicPr>
        <p:blipFill>
          <a:blip r:embed="rId8" cstate="print"/>
          <a:srcRect/>
          <a:stretch>
            <a:fillRect/>
          </a:stretch>
        </p:blipFill>
        <p:spPr bwMode="auto">
          <a:xfrm rot="20216949">
            <a:off x="3607809" y="3674769"/>
            <a:ext cx="1752600" cy="2438400"/>
          </a:xfrm>
          <a:prstGeom prst="rect">
            <a:avLst/>
          </a:prstGeom>
          <a:noFill/>
        </p:spPr>
      </p:pic>
      <p:pic>
        <p:nvPicPr>
          <p:cNvPr id="278" name="Picture 277"/>
          <p:cNvPicPr/>
          <p:nvPr/>
        </p:nvPicPr>
        <p:blipFill>
          <a:blip r:embed="rId8" cstate="print"/>
          <a:srcRect/>
          <a:stretch>
            <a:fillRect/>
          </a:stretch>
        </p:blipFill>
        <p:spPr bwMode="auto">
          <a:xfrm rot="20216949">
            <a:off x="5741409" y="3598570"/>
            <a:ext cx="1752600" cy="2438400"/>
          </a:xfrm>
          <a:prstGeom prst="rect">
            <a:avLst/>
          </a:prstGeom>
          <a:noFill/>
        </p:spPr>
      </p:pic>
      <p:pic>
        <p:nvPicPr>
          <p:cNvPr id="74" name="Picture 73">
            <a:hlinkClick r:id="rId9" action="ppaction://hlinksldjump"/>
          </p:cNvPr>
          <p:cNvPicPr/>
          <p:nvPr/>
        </p:nvPicPr>
        <p:blipFill>
          <a:blip r:embed="rId10" cstate="print"/>
          <a:srcRect/>
          <a:stretch>
            <a:fillRect/>
          </a:stretch>
        </p:blipFill>
        <p:spPr bwMode="auto">
          <a:xfrm>
            <a:off x="3505200" y="6313990"/>
            <a:ext cx="1307940" cy="544010"/>
          </a:xfrm>
          <a:prstGeom prst="rect">
            <a:avLst/>
          </a:prstGeom>
          <a:noFill/>
        </p:spPr>
      </p:pic>
      <p:pic>
        <p:nvPicPr>
          <p:cNvPr id="75" name="Picture 74">
            <a:hlinkClick r:id="" action="ppaction://hlinkshowjump?jump=nextslide"/>
          </p:cNvPr>
          <p:cNvPicPr/>
          <p:nvPr/>
        </p:nvPicPr>
        <p:blipFill>
          <a:blip r:embed="rId11" cstate="print"/>
          <a:srcRect/>
          <a:stretch>
            <a:fillRect/>
          </a:stretch>
        </p:blipFill>
        <p:spPr bwMode="auto">
          <a:xfrm>
            <a:off x="5181600" y="6238754"/>
            <a:ext cx="1302152" cy="619246"/>
          </a:xfrm>
          <a:prstGeom prst="rect">
            <a:avLst/>
          </a:prstGeom>
          <a:noFill/>
        </p:spPr>
      </p:pic>
    </p:spTree>
    <p:extLst>
      <p:ext uri="{BB962C8B-B14F-4D97-AF65-F5344CB8AC3E}">
        <p14:creationId xmlns:p14="http://schemas.microsoft.com/office/powerpoint/2010/main" val="1806040652"/>
      </p:ext>
    </p:extLst>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233"/>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24"/>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191"/>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29"/>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34"/>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35"/>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2"/>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250"/>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30"/>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7"/>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1"/>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6"/>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Sunny</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Cloudy</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Rainy</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Snowy</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Cool</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Hot</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Windy</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Weather</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Cold</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Warm</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Today</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Yesterday</a:t>
            </a:r>
          </a:p>
        </p:txBody>
      </p:sp>
      <p:pic>
        <p:nvPicPr>
          <p:cNvPr id="155" name="Picture 154"/>
          <p:cNvPicPr/>
          <p:nvPr/>
        </p:nvPicPr>
        <p:blipFill>
          <a:blip r:embed="rId3"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4"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5" cstate="print"/>
          <a:srcRect/>
          <a:stretch>
            <a:fillRect/>
          </a:stretch>
        </p:blipFill>
        <p:spPr bwMode="auto">
          <a:xfrm>
            <a:off x="3124200" y="609600"/>
            <a:ext cx="609600" cy="838200"/>
          </a:xfrm>
          <a:prstGeom prst="rect">
            <a:avLst/>
          </a:prstGeom>
          <a:noFill/>
        </p:spPr>
      </p:pic>
      <p:pic>
        <p:nvPicPr>
          <p:cNvPr id="180" name="Picture 179"/>
          <p:cNvPicPr/>
          <p:nvPr/>
        </p:nvPicPr>
        <p:blipFill>
          <a:blip r:embed="rId6" cstate="print"/>
          <a:srcRect/>
          <a:stretch>
            <a:fillRect/>
          </a:stretch>
        </p:blipFill>
        <p:spPr bwMode="auto">
          <a:xfrm>
            <a:off x="5181600" y="2667000"/>
            <a:ext cx="914400" cy="838200"/>
          </a:xfrm>
          <a:prstGeom prst="rect">
            <a:avLst/>
          </a:prstGeom>
          <a:noFill/>
        </p:spPr>
      </p:pic>
      <p:pic>
        <p:nvPicPr>
          <p:cNvPr id="224" name="Picture 223"/>
          <p:cNvPicPr/>
          <p:nvPr/>
        </p:nvPicPr>
        <p:blipFill>
          <a:blip r:embed="rId7" cstate="print"/>
          <a:srcRect/>
          <a:stretch>
            <a:fillRect/>
          </a:stretch>
        </p:blipFill>
        <p:spPr bwMode="auto">
          <a:xfrm>
            <a:off x="1066800" y="990600"/>
            <a:ext cx="533400" cy="530087"/>
          </a:xfrm>
          <a:prstGeom prst="rect">
            <a:avLst/>
          </a:prstGeom>
          <a:noFill/>
        </p:spPr>
      </p:pic>
      <p:pic>
        <p:nvPicPr>
          <p:cNvPr id="226" name="Picture 225"/>
          <p:cNvPicPr/>
          <p:nvPr/>
        </p:nvPicPr>
        <p:blipFill>
          <a:blip r:embed="rId3"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4"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6" cstate="print"/>
          <a:srcRect/>
          <a:stretch>
            <a:fillRect/>
          </a:stretch>
        </p:blipFill>
        <p:spPr bwMode="auto">
          <a:xfrm>
            <a:off x="914400" y="685800"/>
            <a:ext cx="914400" cy="838200"/>
          </a:xfrm>
          <a:prstGeom prst="rect">
            <a:avLst/>
          </a:prstGeom>
          <a:noFill/>
        </p:spPr>
      </p:pic>
      <p:pic>
        <p:nvPicPr>
          <p:cNvPr id="229" name="Picture 228"/>
          <p:cNvPicPr/>
          <p:nvPr/>
        </p:nvPicPr>
        <p:blipFill>
          <a:blip r:embed="rId5" cstate="print"/>
          <a:srcRect/>
          <a:stretch>
            <a:fillRect/>
          </a:stretch>
        </p:blipFill>
        <p:spPr bwMode="auto">
          <a:xfrm>
            <a:off x="5334000" y="609600"/>
            <a:ext cx="609600" cy="838200"/>
          </a:xfrm>
          <a:prstGeom prst="rect">
            <a:avLst/>
          </a:prstGeom>
          <a:noFill/>
        </p:spPr>
      </p:pic>
      <p:pic>
        <p:nvPicPr>
          <p:cNvPr id="230" name="Picture 229"/>
          <p:cNvPicPr/>
          <p:nvPr/>
        </p:nvPicPr>
        <p:blipFill>
          <a:blip r:embed="rId5" cstate="print"/>
          <a:srcRect/>
          <a:stretch>
            <a:fillRect/>
          </a:stretch>
        </p:blipFill>
        <p:spPr bwMode="auto">
          <a:xfrm>
            <a:off x="990600" y="4648200"/>
            <a:ext cx="609600" cy="838200"/>
          </a:xfrm>
          <a:prstGeom prst="rect">
            <a:avLst/>
          </a:prstGeom>
          <a:noFill/>
        </p:spPr>
      </p:pic>
      <p:pic>
        <p:nvPicPr>
          <p:cNvPr id="231" name="Picture 230"/>
          <p:cNvPicPr/>
          <p:nvPr/>
        </p:nvPicPr>
        <p:blipFill>
          <a:blip r:embed="rId5" cstate="print"/>
          <a:srcRect/>
          <a:stretch>
            <a:fillRect/>
          </a:stretch>
        </p:blipFill>
        <p:spPr bwMode="auto">
          <a:xfrm>
            <a:off x="5334000" y="4724400"/>
            <a:ext cx="609600" cy="838200"/>
          </a:xfrm>
          <a:prstGeom prst="rect">
            <a:avLst/>
          </a:prstGeom>
          <a:noFill/>
        </p:spPr>
      </p:pic>
      <p:pic>
        <p:nvPicPr>
          <p:cNvPr id="232" name="Picture 231"/>
          <p:cNvPicPr/>
          <p:nvPr/>
        </p:nvPicPr>
        <p:blipFill>
          <a:blip r:embed="rId5" cstate="print"/>
          <a:srcRect/>
          <a:stretch>
            <a:fillRect/>
          </a:stretch>
        </p:blipFill>
        <p:spPr bwMode="auto">
          <a:xfrm>
            <a:off x="3200400" y="2590800"/>
            <a:ext cx="609600" cy="838200"/>
          </a:xfrm>
          <a:prstGeom prst="rect">
            <a:avLst/>
          </a:prstGeom>
          <a:noFill/>
        </p:spPr>
      </p:pic>
      <p:pic>
        <p:nvPicPr>
          <p:cNvPr id="233" name="Picture 232"/>
          <p:cNvPicPr/>
          <p:nvPr/>
        </p:nvPicPr>
        <p:blipFill>
          <a:blip r:embed="rId7" cstate="print"/>
          <a:srcRect/>
          <a:stretch>
            <a:fillRect/>
          </a:stretch>
        </p:blipFill>
        <p:spPr bwMode="auto">
          <a:xfrm>
            <a:off x="5257800" y="2895600"/>
            <a:ext cx="533400" cy="530087"/>
          </a:xfrm>
          <a:prstGeom prst="rect">
            <a:avLst/>
          </a:prstGeom>
          <a:noFill/>
        </p:spPr>
      </p:pic>
      <p:pic>
        <p:nvPicPr>
          <p:cNvPr id="234" name="Picture 233"/>
          <p:cNvPicPr/>
          <p:nvPr/>
        </p:nvPicPr>
        <p:blipFill>
          <a:blip r:embed="rId7" cstate="print"/>
          <a:srcRect/>
          <a:stretch>
            <a:fillRect/>
          </a:stretch>
        </p:blipFill>
        <p:spPr bwMode="auto">
          <a:xfrm>
            <a:off x="7467600" y="990600"/>
            <a:ext cx="533400" cy="530087"/>
          </a:xfrm>
          <a:prstGeom prst="rect">
            <a:avLst/>
          </a:prstGeom>
          <a:noFill/>
        </p:spPr>
      </p:pic>
      <p:pic>
        <p:nvPicPr>
          <p:cNvPr id="235" name="Picture 234"/>
          <p:cNvPicPr/>
          <p:nvPr/>
        </p:nvPicPr>
        <p:blipFill>
          <a:blip r:embed="rId7" cstate="print"/>
          <a:srcRect/>
          <a:stretch>
            <a:fillRect/>
          </a:stretch>
        </p:blipFill>
        <p:spPr bwMode="auto">
          <a:xfrm>
            <a:off x="1066800" y="2895600"/>
            <a:ext cx="533400" cy="530087"/>
          </a:xfrm>
          <a:prstGeom prst="rect">
            <a:avLst/>
          </a:prstGeom>
          <a:noFill/>
        </p:spPr>
      </p:pic>
      <p:pic>
        <p:nvPicPr>
          <p:cNvPr id="236" name="Picture 235"/>
          <p:cNvPicPr/>
          <p:nvPr/>
        </p:nvPicPr>
        <p:blipFill>
          <a:blip r:embed="rId7" cstate="print"/>
          <a:srcRect/>
          <a:stretch>
            <a:fillRect/>
          </a:stretch>
        </p:blipFill>
        <p:spPr bwMode="auto">
          <a:xfrm>
            <a:off x="7467600" y="4953000"/>
            <a:ext cx="533400" cy="530087"/>
          </a:xfrm>
          <a:prstGeom prst="rect">
            <a:avLst/>
          </a:prstGeom>
          <a:noFill/>
        </p:spPr>
      </p:pic>
      <p:pic>
        <p:nvPicPr>
          <p:cNvPr id="237" name="Picture 236"/>
          <p:cNvPicPr/>
          <p:nvPr/>
        </p:nvPicPr>
        <p:blipFill>
          <a:blip r:embed="rId7" cstate="print"/>
          <a:srcRect/>
          <a:stretch>
            <a:fillRect/>
          </a:stretch>
        </p:blipFill>
        <p:spPr bwMode="auto">
          <a:xfrm>
            <a:off x="3200400" y="4953000"/>
            <a:ext cx="533400" cy="530087"/>
          </a:xfrm>
          <a:prstGeom prst="rect">
            <a:avLst/>
          </a:prstGeom>
          <a:noFill/>
        </p:spPr>
      </p:pic>
      <p:pic>
        <p:nvPicPr>
          <p:cNvPr id="238" name="Picture 237"/>
          <p:cNvPicPr/>
          <p:nvPr/>
        </p:nvPicPr>
        <p:blipFill>
          <a:blip r:embed="rId3"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4"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3"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4"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3"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4"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3"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4"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3"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4"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7" cstate="print"/>
          <a:srcRect/>
          <a:stretch>
            <a:fillRect/>
          </a:stretch>
        </p:blipFill>
        <p:spPr bwMode="auto">
          <a:xfrm>
            <a:off x="7467600" y="2895600"/>
            <a:ext cx="533400" cy="530087"/>
          </a:xfrm>
          <a:prstGeom prst="rect">
            <a:avLst/>
          </a:prstGeom>
          <a:noFill/>
        </p:spPr>
      </p:pic>
      <p:pic>
        <p:nvPicPr>
          <p:cNvPr id="248" name="Picture 247"/>
          <p:cNvPicPr/>
          <p:nvPr/>
        </p:nvPicPr>
        <p:blipFill>
          <a:blip r:embed="rId3"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4"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3"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4"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3" cstate="print"/>
          <a:srcRect/>
          <a:stretch>
            <a:fillRect/>
          </a:stretch>
        </p:blipFill>
        <p:spPr bwMode="auto">
          <a:xfrm>
            <a:off x="3276600" y="4800600"/>
            <a:ext cx="401293" cy="410818"/>
          </a:xfrm>
          <a:prstGeom prst="rect">
            <a:avLst/>
          </a:prstGeom>
          <a:noFill/>
        </p:spPr>
      </p:pic>
      <p:pic>
        <p:nvPicPr>
          <p:cNvPr id="254" name="Picture 253"/>
          <p:cNvPicPr/>
          <p:nvPr/>
        </p:nvPicPr>
        <p:blipFill>
          <a:blip r:embed="rId4"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3" cstate="print"/>
          <a:srcRect/>
          <a:stretch>
            <a:fillRect/>
          </a:stretch>
        </p:blipFill>
        <p:spPr bwMode="auto">
          <a:xfrm>
            <a:off x="5486400" y="4876800"/>
            <a:ext cx="401293" cy="410818"/>
          </a:xfrm>
          <a:prstGeom prst="rect">
            <a:avLst/>
          </a:prstGeom>
          <a:noFill/>
        </p:spPr>
      </p:pic>
      <p:pic>
        <p:nvPicPr>
          <p:cNvPr id="256" name="Picture 255"/>
          <p:cNvPicPr/>
          <p:nvPr/>
        </p:nvPicPr>
        <p:blipFill>
          <a:blip r:embed="rId4"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3" cstate="print"/>
          <a:srcRect/>
          <a:stretch>
            <a:fillRect/>
          </a:stretch>
        </p:blipFill>
        <p:spPr bwMode="auto">
          <a:xfrm>
            <a:off x="7543800" y="4800600"/>
            <a:ext cx="401293" cy="410818"/>
          </a:xfrm>
          <a:prstGeom prst="rect">
            <a:avLst/>
          </a:prstGeom>
          <a:noFill/>
        </p:spPr>
      </p:pic>
      <p:pic>
        <p:nvPicPr>
          <p:cNvPr id="258" name="Picture 257"/>
          <p:cNvPicPr/>
          <p:nvPr/>
        </p:nvPicPr>
        <p:blipFill>
          <a:blip r:embed="rId4"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6" cstate="print"/>
          <a:srcRect/>
          <a:stretch>
            <a:fillRect/>
          </a:stretch>
        </p:blipFill>
        <p:spPr bwMode="auto">
          <a:xfrm>
            <a:off x="3048000" y="685800"/>
            <a:ext cx="914400" cy="838200"/>
          </a:xfrm>
          <a:prstGeom prst="rect">
            <a:avLst/>
          </a:prstGeom>
          <a:noFill/>
        </p:spPr>
      </p:pic>
      <p:pic>
        <p:nvPicPr>
          <p:cNvPr id="260" name="Picture 259"/>
          <p:cNvPicPr/>
          <p:nvPr/>
        </p:nvPicPr>
        <p:blipFill>
          <a:blip r:embed="rId6" cstate="print"/>
          <a:srcRect/>
          <a:stretch>
            <a:fillRect/>
          </a:stretch>
        </p:blipFill>
        <p:spPr bwMode="auto">
          <a:xfrm>
            <a:off x="5181600" y="685800"/>
            <a:ext cx="914400" cy="838200"/>
          </a:xfrm>
          <a:prstGeom prst="rect">
            <a:avLst/>
          </a:prstGeom>
          <a:noFill/>
        </p:spPr>
      </p:pic>
      <p:pic>
        <p:nvPicPr>
          <p:cNvPr id="261" name="Picture 260"/>
          <p:cNvPicPr/>
          <p:nvPr/>
        </p:nvPicPr>
        <p:blipFill>
          <a:blip r:embed="rId6" cstate="print"/>
          <a:srcRect/>
          <a:stretch>
            <a:fillRect/>
          </a:stretch>
        </p:blipFill>
        <p:spPr bwMode="auto">
          <a:xfrm>
            <a:off x="7315200" y="685800"/>
            <a:ext cx="914400" cy="838200"/>
          </a:xfrm>
          <a:prstGeom prst="rect">
            <a:avLst/>
          </a:prstGeom>
          <a:noFill/>
        </p:spPr>
      </p:pic>
      <p:pic>
        <p:nvPicPr>
          <p:cNvPr id="262" name="Picture 261"/>
          <p:cNvPicPr/>
          <p:nvPr/>
        </p:nvPicPr>
        <p:blipFill>
          <a:blip r:embed="rId6"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6"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6"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6" cstate="print"/>
          <a:srcRect/>
          <a:stretch>
            <a:fillRect/>
          </a:stretch>
        </p:blipFill>
        <p:spPr bwMode="auto">
          <a:xfrm>
            <a:off x="914400" y="4724400"/>
            <a:ext cx="914400" cy="838200"/>
          </a:xfrm>
          <a:prstGeom prst="rect">
            <a:avLst/>
          </a:prstGeom>
          <a:noFill/>
        </p:spPr>
      </p:pic>
      <p:pic>
        <p:nvPicPr>
          <p:cNvPr id="266" name="Picture 265"/>
          <p:cNvPicPr/>
          <p:nvPr/>
        </p:nvPicPr>
        <p:blipFill>
          <a:blip r:embed="rId6" cstate="print"/>
          <a:srcRect/>
          <a:stretch>
            <a:fillRect/>
          </a:stretch>
        </p:blipFill>
        <p:spPr bwMode="auto">
          <a:xfrm>
            <a:off x="3048000" y="4724400"/>
            <a:ext cx="914400" cy="838200"/>
          </a:xfrm>
          <a:prstGeom prst="rect">
            <a:avLst/>
          </a:prstGeom>
          <a:noFill/>
        </p:spPr>
      </p:pic>
      <p:pic>
        <p:nvPicPr>
          <p:cNvPr id="267" name="Picture 266"/>
          <p:cNvPicPr/>
          <p:nvPr/>
        </p:nvPicPr>
        <p:blipFill>
          <a:blip r:embed="rId6" cstate="print"/>
          <a:srcRect/>
          <a:stretch>
            <a:fillRect/>
          </a:stretch>
        </p:blipFill>
        <p:spPr bwMode="auto">
          <a:xfrm>
            <a:off x="5257800" y="4800600"/>
            <a:ext cx="914400" cy="838200"/>
          </a:xfrm>
          <a:prstGeom prst="rect">
            <a:avLst/>
          </a:prstGeom>
          <a:noFill/>
        </p:spPr>
      </p:pic>
      <p:pic>
        <p:nvPicPr>
          <p:cNvPr id="268" name="Picture 267"/>
          <p:cNvPicPr/>
          <p:nvPr/>
        </p:nvPicPr>
        <p:blipFill>
          <a:blip r:embed="rId6" cstate="print"/>
          <a:srcRect/>
          <a:stretch>
            <a:fillRect/>
          </a:stretch>
        </p:blipFill>
        <p:spPr bwMode="auto">
          <a:xfrm>
            <a:off x="7315200" y="4724400"/>
            <a:ext cx="914400" cy="838200"/>
          </a:xfrm>
          <a:prstGeom prst="rect">
            <a:avLst/>
          </a:prstGeom>
          <a:noFill/>
        </p:spPr>
      </p:pic>
      <p:pic>
        <p:nvPicPr>
          <p:cNvPr id="207" name="Picture 206"/>
          <p:cNvPicPr/>
          <p:nvPr/>
        </p:nvPicPr>
        <p:blipFill>
          <a:blip r:embed="rId8" cstate="print"/>
          <a:srcRect/>
          <a:stretch>
            <a:fillRect/>
          </a:stretch>
        </p:blipFill>
        <p:spPr bwMode="auto">
          <a:xfrm rot="20216949">
            <a:off x="-659390" y="-363830"/>
            <a:ext cx="1752600" cy="2438400"/>
          </a:xfrm>
          <a:prstGeom prst="rect">
            <a:avLst/>
          </a:prstGeom>
          <a:noFill/>
        </p:spPr>
      </p:pic>
      <p:pic>
        <p:nvPicPr>
          <p:cNvPr id="269" name="Picture 268"/>
          <p:cNvPicPr/>
          <p:nvPr/>
        </p:nvPicPr>
        <p:blipFill>
          <a:blip r:embed="rId8" cstate="print"/>
          <a:srcRect/>
          <a:stretch>
            <a:fillRect/>
          </a:stretch>
        </p:blipFill>
        <p:spPr bwMode="auto">
          <a:xfrm rot="20216949">
            <a:off x="1474209" y="-363831"/>
            <a:ext cx="1752600" cy="2438400"/>
          </a:xfrm>
          <a:prstGeom prst="rect">
            <a:avLst/>
          </a:prstGeom>
          <a:noFill/>
        </p:spPr>
      </p:pic>
      <p:pic>
        <p:nvPicPr>
          <p:cNvPr id="154" name="Picture 153"/>
          <p:cNvPicPr/>
          <p:nvPr/>
        </p:nvPicPr>
        <p:blipFill>
          <a:blip r:embed="rId8" cstate="print"/>
          <a:srcRect/>
          <a:stretch>
            <a:fillRect/>
          </a:stretch>
        </p:blipFill>
        <p:spPr bwMode="auto">
          <a:xfrm rot="20216949">
            <a:off x="3607810" y="1541169"/>
            <a:ext cx="1752600" cy="2438400"/>
          </a:xfrm>
          <a:prstGeom prst="rect">
            <a:avLst/>
          </a:prstGeom>
          <a:noFill/>
        </p:spPr>
      </p:pic>
      <p:pic>
        <p:nvPicPr>
          <p:cNvPr id="270" name="Picture 269"/>
          <p:cNvPicPr/>
          <p:nvPr/>
        </p:nvPicPr>
        <p:blipFill>
          <a:blip r:embed="rId8"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8"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8" cstate="print"/>
          <a:srcRect/>
          <a:stretch>
            <a:fillRect/>
          </a:stretch>
        </p:blipFill>
        <p:spPr bwMode="auto">
          <a:xfrm rot="20216949">
            <a:off x="-659391" y="1541170"/>
            <a:ext cx="1752600" cy="2438400"/>
          </a:xfrm>
          <a:prstGeom prst="rect">
            <a:avLst/>
          </a:prstGeom>
          <a:noFill/>
        </p:spPr>
      </p:pic>
      <p:pic>
        <p:nvPicPr>
          <p:cNvPr id="273" name="Picture 272"/>
          <p:cNvPicPr/>
          <p:nvPr/>
        </p:nvPicPr>
        <p:blipFill>
          <a:blip r:embed="rId8"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8"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8" cstate="print"/>
          <a:srcRect/>
          <a:stretch>
            <a:fillRect/>
          </a:stretch>
        </p:blipFill>
        <p:spPr bwMode="auto">
          <a:xfrm rot="20216949">
            <a:off x="-659389" y="3598569"/>
            <a:ext cx="1752600" cy="2438400"/>
          </a:xfrm>
          <a:prstGeom prst="rect">
            <a:avLst/>
          </a:prstGeom>
          <a:noFill/>
        </p:spPr>
      </p:pic>
      <p:pic>
        <p:nvPicPr>
          <p:cNvPr id="276" name="Picture 275"/>
          <p:cNvPicPr/>
          <p:nvPr/>
        </p:nvPicPr>
        <p:blipFill>
          <a:blip r:embed="rId8" cstate="print"/>
          <a:srcRect/>
          <a:stretch>
            <a:fillRect/>
          </a:stretch>
        </p:blipFill>
        <p:spPr bwMode="auto">
          <a:xfrm rot="20216949">
            <a:off x="1474210" y="3598570"/>
            <a:ext cx="1752600" cy="2438400"/>
          </a:xfrm>
          <a:prstGeom prst="rect">
            <a:avLst/>
          </a:prstGeom>
          <a:noFill/>
        </p:spPr>
      </p:pic>
      <p:pic>
        <p:nvPicPr>
          <p:cNvPr id="277" name="Picture 276"/>
          <p:cNvPicPr/>
          <p:nvPr/>
        </p:nvPicPr>
        <p:blipFill>
          <a:blip r:embed="rId8" cstate="print"/>
          <a:srcRect/>
          <a:stretch>
            <a:fillRect/>
          </a:stretch>
        </p:blipFill>
        <p:spPr bwMode="auto">
          <a:xfrm rot="20216949">
            <a:off x="3607809" y="3674769"/>
            <a:ext cx="1752600" cy="2438400"/>
          </a:xfrm>
          <a:prstGeom prst="rect">
            <a:avLst/>
          </a:prstGeom>
          <a:noFill/>
        </p:spPr>
      </p:pic>
      <p:pic>
        <p:nvPicPr>
          <p:cNvPr id="278" name="Picture 277"/>
          <p:cNvPicPr/>
          <p:nvPr/>
        </p:nvPicPr>
        <p:blipFill>
          <a:blip r:embed="rId8" cstate="print"/>
          <a:srcRect/>
          <a:stretch>
            <a:fillRect/>
          </a:stretch>
        </p:blipFill>
        <p:spPr bwMode="auto">
          <a:xfrm rot="20216949">
            <a:off x="5741409" y="3598570"/>
            <a:ext cx="1752600" cy="2438400"/>
          </a:xfrm>
          <a:prstGeom prst="rect">
            <a:avLst/>
          </a:prstGeom>
          <a:noFill/>
        </p:spPr>
      </p:pic>
      <p:pic>
        <p:nvPicPr>
          <p:cNvPr id="74" name="Picture 73">
            <a:hlinkClick r:id="rId9" action="ppaction://hlinksldjump"/>
          </p:cNvPr>
          <p:cNvPicPr/>
          <p:nvPr/>
        </p:nvPicPr>
        <p:blipFill>
          <a:blip r:embed="rId10" cstate="print"/>
          <a:srcRect/>
          <a:stretch>
            <a:fillRect/>
          </a:stretch>
        </p:blipFill>
        <p:spPr bwMode="auto">
          <a:xfrm>
            <a:off x="3505200" y="6313990"/>
            <a:ext cx="1307940" cy="544010"/>
          </a:xfrm>
          <a:prstGeom prst="rect">
            <a:avLst/>
          </a:prstGeom>
          <a:noFill/>
        </p:spPr>
      </p:pic>
      <p:pic>
        <p:nvPicPr>
          <p:cNvPr id="75" name="Picture 74">
            <a:hlinkClick r:id="" action="ppaction://hlinkshowjump?jump=nextslide"/>
          </p:cNvPr>
          <p:cNvPicPr/>
          <p:nvPr/>
        </p:nvPicPr>
        <p:blipFill>
          <a:blip r:embed="rId11" cstate="print"/>
          <a:srcRect/>
          <a:stretch>
            <a:fillRect/>
          </a:stretch>
        </p:blipFill>
        <p:spPr bwMode="auto">
          <a:xfrm>
            <a:off x="5181600" y="6238754"/>
            <a:ext cx="1302152" cy="619246"/>
          </a:xfrm>
          <a:prstGeom prst="rect">
            <a:avLst/>
          </a:prstGeom>
          <a:noFill/>
        </p:spPr>
      </p:pic>
    </p:spTree>
    <p:extLst>
      <p:ext uri="{BB962C8B-B14F-4D97-AF65-F5344CB8AC3E}">
        <p14:creationId xmlns:p14="http://schemas.microsoft.com/office/powerpoint/2010/main" val="358877943"/>
      </p:ext>
    </p:extLst>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233"/>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24"/>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191"/>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29"/>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34"/>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35"/>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2"/>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250"/>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30"/>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7"/>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1"/>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6"/>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January</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April</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March</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May</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September</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June</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February</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October</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July</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August</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November</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December</a:t>
            </a:r>
          </a:p>
        </p:txBody>
      </p:sp>
      <p:pic>
        <p:nvPicPr>
          <p:cNvPr id="155" name="Picture 154"/>
          <p:cNvPicPr/>
          <p:nvPr/>
        </p:nvPicPr>
        <p:blipFill>
          <a:blip r:embed="rId3"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4"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5" cstate="print"/>
          <a:srcRect/>
          <a:stretch>
            <a:fillRect/>
          </a:stretch>
        </p:blipFill>
        <p:spPr bwMode="auto">
          <a:xfrm>
            <a:off x="5257800" y="2590800"/>
            <a:ext cx="609600" cy="838200"/>
          </a:xfrm>
          <a:prstGeom prst="rect">
            <a:avLst/>
          </a:prstGeom>
          <a:noFill/>
        </p:spPr>
      </p:pic>
      <p:pic>
        <p:nvPicPr>
          <p:cNvPr id="180" name="Picture 179"/>
          <p:cNvPicPr/>
          <p:nvPr/>
        </p:nvPicPr>
        <p:blipFill>
          <a:blip r:embed="rId6" cstate="print"/>
          <a:srcRect/>
          <a:stretch>
            <a:fillRect/>
          </a:stretch>
        </p:blipFill>
        <p:spPr bwMode="auto">
          <a:xfrm>
            <a:off x="5181600" y="2667000"/>
            <a:ext cx="914400" cy="838200"/>
          </a:xfrm>
          <a:prstGeom prst="rect">
            <a:avLst/>
          </a:prstGeom>
          <a:noFill/>
        </p:spPr>
      </p:pic>
      <p:pic>
        <p:nvPicPr>
          <p:cNvPr id="224" name="Picture 223"/>
          <p:cNvPicPr/>
          <p:nvPr/>
        </p:nvPicPr>
        <p:blipFill>
          <a:blip r:embed="rId7" cstate="print"/>
          <a:srcRect/>
          <a:stretch>
            <a:fillRect/>
          </a:stretch>
        </p:blipFill>
        <p:spPr bwMode="auto">
          <a:xfrm>
            <a:off x="1066800" y="4953000"/>
            <a:ext cx="533400" cy="530087"/>
          </a:xfrm>
          <a:prstGeom prst="rect">
            <a:avLst/>
          </a:prstGeom>
          <a:noFill/>
        </p:spPr>
      </p:pic>
      <p:pic>
        <p:nvPicPr>
          <p:cNvPr id="226" name="Picture 225"/>
          <p:cNvPicPr/>
          <p:nvPr/>
        </p:nvPicPr>
        <p:blipFill>
          <a:blip r:embed="rId3"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4"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6" cstate="print"/>
          <a:srcRect/>
          <a:stretch>
            <a:fillRect/>
          </a:stretch>
        </p:blipFill>
        <p:spPr bwMode="auto">
          <a:xfrm>
            <a:off x="914400" y="685800"/>
            <a:ext cx="914400" cy="838200"/>
          </a:xfrm>
          <a:prstGeom prst="rect">
            <a:avLst/>
          </a:prstGeom>
          <a:noFill/>
        </p:spPr>
      </p:pic>
      <p:pic>
        <p:nvPicPr>
          <p:cNvPr id="229" name="Picture 228"/>
          <p:cNvPicPr/>
          <p:nvPr/>
        </p:nvPicPr>
        <p:blipFill>
          <a:blip r:embed="rId5" cstate="print"/>
          <a:srcRect/>
          <a:stretch>
            <a:fillRect/>
          </a:stretch>
        </p:blipFill>
        <p:spPr bwMode="auto">
          <a:xfrm>
            <a:off x="7391400" y="685800"/>
            <a:ext cx="609600" cy="838200"/>
          </a:xfrm>
          <a:prstGeom prst="rect">
            <a:avLst/>
          </a:prstGeom>
          <a:noFill/>
        </p:spPr>
      </p:pic>
      <p:pic>
        <p:nvPicPr>
          <p:cNvPr id="230" name="Picture 229"/>
          <p:cNvPicPr/>
          <p:nvPr/>
        </p:nvPicPr>
        <p:blipFill>
          <a:blip r:embed="rId5" cstate="print"/>
          <a:srcRect/>
          <a:stretch>
            <a:fillRect/>
          </a:stretch>
        </p:blipFill>
        <p:spPr bwMode="auto">
          <a:xfrm>
            <a:off x="990600" y="609600"/>
            <a:ext cx="609600" cy="838200"/>
          </a:xfrm>
          <a:prstGeom prst="rect">
            <a:avLst/>
          </a:prstGeom>
          <a:noFill/>
        </p:spPr>
      </p:pic>
      <p:pic>
        <p:nvPicPr>
          <p:cNvPr id="231" name="Picture 230"/>
          <p:cNvPicPr/>
          <p:nvPr/>
        </p:nvPicPr>
        <p:blipFill>
          <a:blip r:embed="rId5" cstate="print"/>
          <a:srcRect/>
          <a:stretch>
            <a:fillRect/>
          </a:stretch>
        </p:blipFill>
        <p:spPr bwMode="auto">
          <a:xfrm>
            <a:off x="5257800" y="609600"/>
            <a:ext cx="609600" cy="838200"/>
          </a:xfrm>
          <a:prstGeom prst="rect">
            <a:avLst/>
          </a:prstGeom>
          <a:noFill/>
        </p:spPr>
      </p:pic>
      <p:pic>
        <p:nvPicPr>
          <p:cNvPr id="232" name="Picture 231"/>
          <p:cNvPicPr/>
          <p:nvPr/>
        </p:nvPicPr>
        <p:blipFill>
          <a:blip r:embed="rId5" cstate="print"/>
          <a:srcRect/>
          <a:stretch>
            <a:fillRect/>
          </a:stretch>
        </p:blipFill>
        <p:spPr bwMode="auto">
          <a:xfrm>
            <a:off x="3200400" y="2590800"/>
            <a:ext cx="609600" cy="838200"/>
          </a:xfrm>
          <a:prstGeom prst="rect">
            <a:avLst/>
          </a:prstGeom>
          <a:noFill/>
        </p:spPr>
      </p:pic>
      <p:pic>
        <p:nvPicPr>
          <p:cNvPr id="233" name="Picture 232"/>
          <p:cNvPicPr/>
          <p:nvPr/>
        </p:nvPicPr>
        <p:blipFill>
          <a:blip r:embed="rId7" cstate="print"/>
          <a:srcRect/>
          <a:stretch>
            <a:fillRect/>
          </a:stretch>
        </p:blipFill>
        <p:spPr bwMode="auto">
          <a:xfrm>
            <a:off x="3200400" y="990600"/>
            <a:ext cx="533400" cy="530087"/>
          </a:xfrm>
          <a:prstGeom prst="rect">
            <a:avLst/>
          </a:prstGeom>
          <a:noFill/>
        </p:spPr>
      </p:pic>
      <p:pic>
        <p:nvPicPr>
          <p:cNvPr id="234" name="Picture 233"/>
          <p:cNvPicPr/>
          <p:nvPr/>
        </p:nvPicPr>
        <p:blipFill>
          <a:blip r:embed="rId7" cstate="print"/>
          <a:srcRect/>
          <a:stretch>
            <a:fillRect/>
          </a:stretch>
        </p:blipFill>
        <p:spPr bwMode="auto">
          <a:xfrm>
            <a:off x="7467600" y="4953000"/>
            <a:ext cx="533400" cy="530087"/>
          </a:xfrm>
          <a:prstGeom prst="rect">
            <a:avLst/>
          </a:prstGeom>
          <a:noFill/>
        </p:spPr>
      </p:pic>
      <p:pic>
        <p:nvPicPr>
          <p:cNvPr id="235" name="Picture 234"/>
          <p:cNvPicPr/>
          <p:nvPr/>
        </p:nvPicPr>
        <p:blipFill>
          <a:blip r:embed="rId7" cstate="print"/>
          <a:srcRect/>
          <a:stretch>
            <a:fillRect/>
          </a:stretch>
        </p:blipFill>
        <p:spPr bwMode="auto">
          <a:xfrm>
            <a:off x="1066800" y="2895600"/>
            <a:ext cx="533400" cy="530087"/>
          </a:xfrm>
          <a:prstGeom prst="rect">
            <a:avLst/>
          </a:prstGeom>
          <a:noFill/>
        </p:spPr>
      </p:pic>
      <p:pic>
        <p:nvPicPr>
          <p:cNvPr id="236" name="Picture 235"/>
          <p:cNvPicPr/>
          <p:nvPr/>
        </p:nvPicPr>
        <p:blipFill>
          <a:blip r:embed="rId7" cstate="print"/>
          <a:srcRect/>
          <a:stretch>
            <a:fillRect/>
          </a:stretch>
        </p:blipFill>
        <p:spPr bwMode="auto">
          <a:xfrm>
            <a:off x="5334000" y="4953000"/>
            <a:ext cx="533400" cy="530087"/>
          </a:xfrm>
          <a:prstGeom prst="rect">
            <a:avLst/>
          </a:prstGeom>
          <a:noFill/>
        </p:spPr>
      </p:pic>
      <p:pic>
        <p:nvPicPr>
          <p:cNvPr id="237" name="Picture 236"/>
          <p:cNvPicPr/>
          <p:nvPr/>
        </p:nvPicPr>
        <p:blipFill>
          <a:blip r:embed="rId7" cstate="print"/>
          <a:srcRect/>
          <a:stretch>
            <a:fillRect/>
          </a:stretch>
        </p:blipFill>
        <p:spPr bwMode="auto">
          <a:xfrm>
            <a:off x="3200400" y="4953000"/>
            <a:ext cx="533400" cy="530087"/>
          </a:xfrm>
          <a:prstGeom prst="rect">
            <a:avLst/>
          </a:prstGeom>
          <a:noFill/>
        </p:spPr>
      </p:pic>
      <p:pic>
        <p:nvPicPr>
          <p:cNvPr id="238" name="Picture 237"/>
          <p:cNvPicPr/>
          <p:nvPr/>
        </p:nvPicPr>
        <p:blipFill>
          <a:blip r:embed="rId3"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4"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3"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4"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3"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4"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3"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4"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3"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4"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7" cstate="print"/>
          <a:srcRect/>
          <a:stretch>
            <a:fillRect/>
          </a:stretch>
        </p:blipFill>
        <p:spPr bwMode="auto">
          <a:xfrm>
            <a:off x="7467600" y="2895600"/>
            <a:ext cx="533400" cy="530087"/>
          </a:xfrm>
          <a:prstGeom prst="rect">
            <a:avLst/>
          </a:prstGeom>
          <a:noFill/>
        </p:spPr>
      </p:pic>
      <p:pic>
        <p:nvPicPr>
          <p:cNvPr id="248" name="Picture 247"/>
          <p:cNvPicPr/>
          <p:nvPr/>
        </p:nvPicPr>
        <p:blipFill>
          <a:blip r:embed="rId3"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4"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3"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4"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3" cstate="print"/>
          <a:srcRect/>
          <a:stretch>
            <a:fillRect/>
          </a:stretch>
        </p:blipFill>
        <p:spPr bwMode="auto">
          <a:xfrm>
            <a:off x="3276600" y="4800600"/>
            <a:ext cx="401293" cy="410818"/>
          </a:xfrm>
          <a:prstGeom prst="rect">
            <a:avLst/>
          </a:prstGeom>
          <a:noFill/>
        </p:spPr>
      </p:pic>
      <p:pic>
        <p:nvPicPr>
          <p:cNvPr id="254" name="Picture 253"/>
          <p:cNvPicPr/>
          <p:nvPr/>
        </p:nvPicPr>
        <p:blipFill>
          <a:blip r:embed="rId4"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3" cstate="print"/>
          <a:srcRect/>
          <a:stretch>
            <a:fillRect/>
          </a:stretch>
        </p:blipFill>
        <p:spPr bwMode="auto">
          <a:xfrm>
            <a:off x="5410200" y="4800600"/>
            <a:ext cx="401293" cy="410818"/>
          </a:xfrm>
          <a:prstGeom prst="rect">
            <a:avLst/>
          </a:prstGeom>
          <a:noFill/>
        </p:spPr>
      </p:pic>
      <p:pic>
        <p:nvPicPr>
          <p:cNvPr id="256" name="Picture 255"/>
          <p:cNvPicPr/>
          <p:nvPr/>
        </p:nvPicPr>
        <p:blipFill>
          <a:blip r:embed="rId4"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3" cstate="print"/>
          <a:srcRect/>
          <a:stretch>
            <a:fillRect/>
          </a:stretch>
        </p:blipFill>
        <p:spPr bwMode="auto">
          <a:xfrm>
            <a:off x="7543800" y="4800600"/>
            <a:ext cx="401293" cy="410818"/>
          </a:xfrm>
          <a:prstGeom prst="rect">
            <a:avLst/>
          </a:prstGeom>
          <a:noFill/>
        </p:spPr>
      </p:pic>
      <p:pic>
        <p:nvPicPr>
          <p:cNvPr id="258" name="Picture 257"/>
          <p:cNvPicPr/>
          <p:nvPr/>
        </p:nvPicPr>
        <p:blipFill>
          <a:blip r:embed="rId4"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6" cstate="print"/>
          <a:srcRect/>
          <a:stretch>
            <a:fillRect/>
          </a:stretch>
        </p:blipFill>
        <p:spPr bwMode="auto">
          <a:xfrm>
            <a:off x="3048000" y="762000"/>
            <a:ext cx="914400" cy="838200"/>
          </a:xfrm>
          <a:prstGeom prst="rect">
            <a:avLst/>
          </a:prstGeom>
          <a:noFill/>
        </p:spPr>
      </p:pic>
      <p:pic>
        <p:nvPicPr>
          <p:cNvPr id="260" name="Picture 259"/>
          <p:cNvPicPr/>
          <p:nvPr/>
        </p:nvPicPr>
        <p:blipFill>
          <a:blip r:embed="rId6" cstate="print"/>
          <a:srcRect/>
          <a:stretch>
            <a:fillRect/>
          </a:stretch>
        </p:blipFill>
        <p:spPr bwMode="auto">
          <a:xfrm>
            <a:off x="5181600" y="685800"/>
            <a:ext cx="914400" cy="838200"/>
          </a:xfrm>
          <a:prstGeom prst="rect">
            <a:avLst/>
          </a:prstGeom>
          <a:noFill/>
        </p:spPr>
      </p:pic>
      <p:pic>
        <p:nvPicPr>
          <p:cNvPr id="261" name="Picture 260"/>
          <p:cNvPicPr/>
          <p:nvPr/>
        </p:nvPicPr>
        <p:blipFill>
          <a:blip r:embed="rId6" cstate="print"/>
          <a:srcRect/>
          <a:stretch>
            <a:fillRect/>
          </a:stretch>
        </p:blipFill>
        <p:spPr bwMode="auto">
          <a:xfrm>
            <a:off x="7315200" y="762000"/>
            <a:ext cx="914400" cy="838200"/>
          </a:xfrm>
          <a:prstGeom prst="rect">
            <a:avLst/>
          </a:prstGeom>
          <a:noFill/>
        </p:spPr>
      </p:pic>
      <p:pic>
        <p:nvPicPr>
          <p:cNvPr id="262" name="Picture 261"/>
          <p:cNvPicPr/>
          <p:nvPr/>
        </p:nvPicPr>
        <p:blipFill>
          <a:blip r:embed="rId6"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6"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6"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6" cstate="print"/>
          <a:srcRect/>
          <a:stretch>
            <a:fillRect/>
          </a:stretch>
        </p:blipFill>
        <p:spPr bwMode="auto">
          <a:xfrm>
            <a:off x="914400" y="4724400"/>
            <a:ext cx="914400" cy="838200"/>
          </a:xfrm>
          <a:prstGeom prst="rect">
            <a:avLst/>
          </a:prstGeom>
          <a:noFill/>
        </p:spPr>
      </p:pic>
      <p:pic>
        <p:nvPicPr>
          <p:cNvPr id="266" name="Picture 265"/>
          <p:cNvPicPr/>
          <p:nvPr/>
        </p:nvPicPr>
        <p:blipFill>
          <a:blip r:embed="rId6" cstate="print"/>
          <a:srcRect/>
          <a:stretch>
            <a:fillRect/>
          </a:stretch>
        </p:blipFill>
        <p:spPr bwMode="auto">
          <a:xfrm>
            <a:off x="3048000" y="4724400"/>
            <a:ext cx="914400" cy="838200"/>
          </a:xfrm>
          <a:prstGeom prst="rect">
            <a:avLst/>
          </a:prstGeom>
          <a:noFill/>
        </p:spPr>
      </p:pic>
      <p:pic>
        <p:nvPicPr>
          <p:cNvPr id="267" name="Picture 266"/>
          <p:cNvPicPr/>
          <p:nvPr/>
        </p:nvPicPr>
        <p:blipFill>
          <a:blip r:embed="rId6" cstate="print"/>
          <a:srcRect/>
          <a:stretch>
            <a:fillRect/>
          </a:stretch>
        </p:blipFill>
        <p:spPr bwMode="auto">
          <a:xfrm>
            <a:off x="5181600" y="4724400"/>
            <a:ext cx="914400" cy="838200"/>
          </a:xfrm>
          <a:prstGeom prst="rect">
            <a:avLst/>
          </a:prstGeom>
          <a:noFill/>
        </p:spPr>
      </p:pic>
      <p:pic>
        <p:nvPicPr>
          <p:cNvPr id="268" name="Picture 267"/>
          <p:cNvPicPr/>
          <p:nvPr/>
        </p:nvPicPr>
        <p:blipFill>
          <a:blip r:embed="rId6" cstate="print"/>
          <a:srcRect/>
          <a:stretch>
            <a:fillRect/>
          </a:stretch>
        </p:blipFill>
        <p:spPr bwMode="auto">
          <a:xfrm>
            <a:off x="7315200" y="4724400"/>
            <a:ext cx="914400" cy="838200"/>
          </a:xfrm>
          <a:prstGeom prst="rect">
            <a:avLst/>
          </a:prstGeom>
          <a:noFill/>
        </p:spPr>
      </p:pic>
      <p:pic>
        <p:nvPicPr>
          <p:cNvPr id="207" name="Picture 206"/>
          <p:cNvPicPr/>
          <p:nvPr/>
        </p:nvPicPr>
        <p:blipFill>
          <a:blip r:embed="rId8" cstate="print"/>
          <a:srcRect/>
          <a:stretch>
            <a:fillRect/>
          </a:stretch>
        </p:blipFill>
        <p:spPr bwMode="auto">
          <a:xfrm rot="20216949">
            <a:off x="-659390" y="-363830"/>
            <a:ext cx="1752600" cy="2438400"/>
          </a:xfrm>
          <a:prstGeom prst="rect">
            <a:avLst/>
          </a:prstGeom>
          <a:noFill/>
        </p:spPr>
      </p:pic>
      <p:pic>
        <p:nvPicPr>
          <p:cNvPr id="269" name="Picture 268"/>
          <p:cNvPicPr/>
          <p:nvPr/>
        </p:nvPicPr>
        <p:blipFill>
          <a:blip r:embed="rId8" cstate="print"/>
          <a:srcRect/>
          <a:stretch>
            <a:fillRect/>
          </a:stretch>
        </p:blipFill>
        <p:spPr bwMode="auto">
          <a:xfrm rot="20216949">
            <a:off x="1474209" y="-363831"/>
            <a:ext cx="1752600" cy="2438400"/>
          </a:xfrm>
          <a:prstGeom prst="rect">
            <a:avLst/>
          </a:prstGeom>
          <a:noFill/>
        </p:spPr>
      </p:pic>
      <p:pic>
        <p:nvPicPr>
          <p:cNvPr id="154" name="Picture 153"/>
          <p:cNvPicPr/>
          <p:nvPr/>
        </p:nvPicPr>
        <p:blipFill>
          <a:blip r:embed="rId8" cstate="print"/>
          <a:srcRect/>
          <a:stretch>
            <a:fillRect/>
          </a:stretch>
        </p:blipFill>
        <p:spPr bwMode="auto">
          <a:xfrm rot="20216949">
            <a:off x="3607810" y="1541169"/>
            <a:ext cx="1752600" cy="2438400"/>
          </a:xfrm>
          <a:prstGeom prst="rect">
            <a:avLst/>
          </a:prstGeom>
          <a:noFill/>
        </p:spPr>
      </p:pic>
      <p:pic>
        <p:nvPicPr>
          <p:cNvPr id="270" name="Picture 269"/>
          <p:cNvPicPr/>
          <p:nvPr/>
        </p:nvPicPr>
        <p:blipFill>
          <a:blip r:embed="rId8"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8"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8" cstate="print"/>
          <a:srcRect/>
          <a:stretch>
            <a:fillRect/>
          </a:stretch>
        </p:blipFill>
        <p:spPr bwMode="auto">
          <a:xfrm rot="20216949">
            <a:off x="-659391" y="1541170"/>
            <a:ext cx="1752600" cy="2438400"/>
          </a:xfrm>
          <a:prstGeom prst="rect">
            <a:avLst/>
          </a:prstGeom>
          <a:noFill/>
        </p:spPr>
      </p:pic>
      <p:pic>
        <p:nvPicPr>
          <p:cNvPr id="273" name="Picture 272"/>
          <p:cNvPicPr/>
          <p:nvPr/>
        </p:nvPicPr>
        <p:blipFill>
          <a:blip r:embed="rId8"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8"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8" cstate="print"/>
          <a:srcRect/>
          <a:stretch>
            <a:fillRect/>
          </a:stretch>
        </p:blipFill>
        <p:spPr bwMode="auto">
          <a:xfrm rot="20216949">
            <a:off x="-659389" y="3598569"/>
            <a:ext cx="1752600" cy="2438400"/>
          </a:xfrm>
          <a:prstGeom prst="rect">
            <a:avLst/>
          </a:prstGeom>
          <a:noFill/>
        </p:spPr>
      </p:pic>
      <p:pic>
        <p:nvPicPr>
          <p:cNvPr id="276" name="Picture 275"/>
          <p:cNvPicPr/>
          <p:nvPr/>
        </p:nvPicPr>
        <p:blipFill>
          <a:blip r:embed="rId8" cstate="print"/>
          <a:srcRect/>
          <a:stretch>
            <a:fillRect/>
          </a:stretch>
        </p:blipFill>
        <p:spPr bwMode="auto">
          <a:xfrm rot="20216949">
            <a:off x="1474210" y="3598570"/>
            <a:ext cx="1752600" cy="2438400"/>
          </a:xfrm>
          <a:prstGeom prst="rect">
            <a:avLst/>
          </a:prstGeom>
          <a:noFill/>
        </p:spPr>
      </p:pic>
      <p:pic>
        <p:nvPicPr>
          <p:cNvPr id="277" name="Picture 276"/>
          <p:cNvPicPr/>
          <p:nvPr/>
        </p:nvPicPr>
        <p:blipFill>
          <a:blip r:embed="rId8" cstate="print"/>
          <a:srcRect/>
          <a:stretch>
            <a:fillRect/>
          </a:stretch>
        </p:blipFill>
        <p:spPr bwMode="auto">
          <a:xfrm rot="20216949">
            <a:off x="3607809" y="3598569"/>
            <a:ext cx="1752600" cy="2438400"/>
          </a:xfrm>
          <a:prstGeom prst="rect">
            <a:avLst/>
          </a:prstGeom>
          <a:noFill/>
        </p:spPr>
      </p:pic>
      <p:pic>
        <p:nvPicPr>
          <p:cNvPr id="278" name="Picture 277"/>
          <p:cNvPicPr/>
          <p:nvPr/>
        </p:nvPicPr>
        <p:blipFill>
          <a:blip r:embed="rId8" cstate="print"/>
          <a:srcRect/>
          <a:stretch>
            <a:fillRect/>
          </a:stretch>
        </p:blipFill>
        <p:spPr bwMode="auto">
          <a:xfrm rot="20216949">
            <a:off x="5741409" y="3598570"/>
            <a:ext cx="1752600" cy="2438400"/>
          </a:xfrm>
          <a:prstGeom prst="rect">
            <a:avLst/>
          </a:prstGeom>
          <a:noFill/>
        </p:spPr>
      </p:pic>
      <p:pic>
        <p:nvPicPr>
          <p:cNvPr id="74" name="Picture 73">
            <a:hlinkClick r:id="rId9" action="ppaction://hlinksldjump"/>
          </p:cNvPr>
          <p:cNvPicPr/>
          <p:nvPr/>
        </p:nvPicPr>
        <p:blipFill>
          <a:blip r:embed="rId10" cstate="print"/>
          <a:srcRect/>
          <a:stretch>
            <a:fillRect/>
          </a:stretch>
        </p:blipFill>
        <p:spPr bwMode="auto">
          <a:xfrm>
            <a:off x="3505200" y="6313990"/>
            <a:ext cx="1307940" cy="544010"/>
          </a:xfrm>
          <a:prstGeom prst="rect">
            <a:avLst/>
          </a:prstGeom>
          <a:noFill/>
        </p:spPr>
      </p:pic>
      <p:pic>
        <p:nvPicPr>
          <p:cNvPr id="75" name="Picture 74">
            <a:hlinkClick r:id="" action="ppaction://hlinkshowjump?jump=nextslide"/>
          </p:cNvPr>
          <p:cNvPicPr/>
          <p:nvPr/>
        </p:nvPicPr>
        <p:blipFill>
          <a:blip r:embed="rId11" cstate="print"/>
          <a:srcRect/>
          <a:stretch>
            <a:fillRect/>
          </a:stretch>
        </p:blipFill>
        <p:spPr bwMode="auto">
          <a:xfrm>
            <a:off x="5181600" y="6238754"/>
            <a:ext cx="1302152" cy="619246"/>
          </a:xfrm>
          <a:prstGeom prst="rect">
            <a:avLst/>
          </a:prstGeom>
          <a:noFill/>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191"/>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30"/>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233"/>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31"/>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29"/>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35"/>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2"/>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250"/>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24"/>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7"/>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6"/>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4"/>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203" name="TextBox 202"/>
          <p:cNvSpPr txBox="1"/>
          <p:nvPr/>
        </p:nvSpPr>
        <p:spPr>
          <a:xfrm>
            <a:off x="228600" y="1828800"/>
            <a:ext cx="1371600" cy="369332"/>
          </a:xfrm>
          <a:prstGeom prst="rect">
            <a:avLst/>
          </a:prstGeom>
          <a:solidFill>
            <a:schemeClr val="bg1"/>
          </a:solidFill>
          <a:ln>
            <a:noFill/>
          </a:ln>
        </p:spPr>
        <p:txBody>
          <a:bodyPr wrap="square" rtlCol="0">
            <a:spAutoFit/>
          </a:bodyPr>
          <a:lstStyle/>
          <a:p>
            <a:pPr algn="ctr"/>
            <a:r>
              <a:rPr lang="en-US" dirty="0"/>
              <a:t>China</a:t>
            </a:r>
          </a:p>
        </p:txBody>
      </p:sp>
      <p:sp>
        <p:nvSpPr>
          <p:cNvPr id="192" name="TextBox 191"/>
          <p:cNvSpPr txBox="1"/>
          <p:nvPr/>
        </p:nvSpPr>
        <p:spPr>
          <a:xfrm>
            <a:off x="6629400" y="1828800"/>
            <a:ext cx="1371600" cy="369332"/>
          </a:xfrm>
          <a:prstGeom prst="rect">
            <a:avLst/>
          </a:prstGeom>
          <a:solidFill>
            <a:schemeClr val="bg1"/>
          </a:solidFill>
          <a:ln>
            <a:noFill/>
          </a:ln>
        </p:spPr>
        <p:txBody>
          <a:bodyPr wrap="square" rtlCol="0">
            <a:spAutoFit/>
          </a:bodyPr>
          <a:lstStyle/>
          <a:p>
            <a:pPr algn="ctr"/>
            <a:r>
              <a:rPr lang="en-US" dirty="0"/>
              <a:t>The UK</a:t>
            </a:r>
          </a:p>
        </p:txBody>
      </p:sp>
      <p:sp>
        <p:nvSpPr>
          <p:cNvPr id="193" name="TextBox 192"/>
          <p:cNvSpPr txBox="1"/>
          <p:nvPr/>
        </p:nvSpPr>
        <p:spPr>
          <a:xfrm>
            <a:off x="4495800" y="1828800"/>
            <a:ext cx="1371600" cy="369332"/>
          </a:xfrm>
          <a:prstGeom prst="rect">
            <a:avLst/>
          </a:prstGeom>
          <a:solidFill>
            <a:schemeClr val="bg1"/>
          </a:solidFill>
          <a:ln>
            <a:noFill/>
          </a:ln>
        </p:spPr>
        <p:txBody>
          <a:bodyPr wrap="square" rtlCol="0">
            <a:spAutoFit/>
          </a:bodyPr>
          <a:lstStyle/>
          <a:p>
            <a:pPr algn="ctr"/>
            <a:r>
              <a:rPr lang="en-US" dirty="0"/>
              <a:t>The USA</a:t>
            </a:r>
          </a:p>
        </p:txBody>
      </p:sp>
      <p:sp>
        <p:nvSpPr>
          <p:cNvPr id="194" name="TextBox 193"/>
          <p:cNvSpPr txBox="1"/>
          <p:nvPr/>
        </p:nvSpPr>
        <p:spPr>
          <a:xfrm>
            <a:off x="228600" y="3810000"/>
            <a:ext cx="1371600" cy="369332"/>
          </a:xfrm>
          <a:prstGeom prst="rect">
            <a:avLst/>
          </a:prstGeom>
          <a:solidFill>
            <a:schemeClr val="bg1"/>
          </a:solidFill>
          <a:ln>
            <a:noFill/>
          </a:ln>
        </p:spPr>
        <p:txBody>
          <a:bodyPr wrap="square" rtlCol="0">
            <a:spAutoFit/>
          </a:bodyPr>
          <a:lstStyle/>
          <a:p>
            <a:pPr algn="ctr"/>
            <a:r>
              <a:rPr lang="en-US" dirty="0"/>
              <a:t>Australia</a:t>
            </a:r>
          </a:p>
        </p:txBody>
      </p:sp>
      <p:sp>
        <p:nvSpPr>
          <p:cNvPr id="195" name="TextBox 194"/>
          <p:cNvSpPr txBox="1"/>
          <p:nvPr/>
        </p:nvSpPr>
        <p:spPr>
          <a:xfrm>
            <a:off x="228600" y="5943600"/>
            <a:ext cx="1371600" cy="369332"/>
          </a:xfrm>
          <a:prstGeom prst="rect">
            <a:avLst/>
          </a:prstGeom>
          <a:solidFill>
            <a:schemeClr val="bg1"/>
          </a:solidFill>
          <a:ln>
            <a:noFill/>
          </a:ln>
        </p:spPr>
        <p:txBody>
          <a:bodyPr wrap="square" rtlCol="0">
            <a:spAutoFit/>
          </a:bodyPr>
          <a:lstStyle/>
          <a:p>
            <a:pPr algn="ctr"/>
            <a:r>
              <a:rPr lang="en-US" dirty="0"/>
              <a:t>France</a:t>
            </a:r>
          </a:p>
        </p:txBody>
      </p:sp>
      <p:sp>
        <p:nvSpPr>
          <p:cNvPr id="196" name="TextBox 195"/>
          <p:cNvSpPr txBox="1"/>
          <p:nvPr/>
        </p:nvSpPr>
        <p:spPr>
          <a:xfrm>
            <a:off x="2362200" y="3810000"/>
            <a:ext cx="1371600" cy="369332"/>
          </a:xfrm>
          <a:prstGeom prst="rect">
            <a:avLst/>
          </a:prstGeom>
          <a:solidFill>
            <a:schemeClr val="bg1"/>
          </a:solidFill>
          <a:ln>
            <a:noFill/>
          </a:ln>
        </p:spPr>
        <p:txBody>
          <a:bodyPr wrap="square" rtlCol="0">
            <a:spAutoFit/>
          </a:bodyPr>
          <a:lstStyle/>
          <a:p>
            <a:pPr algn="ctr"/>
            <a:r>
              <a:rPr lang="en-US" dirty="0"/>
              <a:t>Korea</a:t>
            </a:r>
          </a:p>
        </p:txBody>
      </p:sp>
      <p:sp>
        <p:nvSpPr>
          <p:cNvPr id="197" name="TextBox 196"/>
          <p:cNvSpPr txBox="1"/>
          <p:nvPr/>
        </p:nvSpPr>
        <p:spPr>
          <a:xfrm>
            <a:off x="2362200" y="1828800"/>
            <a:ext cx="1371600" cy="369332"/>
          </a:xfrm>
          <a:prstGeom prst="rect">
            <a:avLst/>
          </a:prstGeom>
          <a:solidFill>
            <a:schemeClr val="bg1"/>
          </a:solidFill>
          <a:ln>
            <a:noFill/>
          </a:ln>
        </p:spPr>
        <p:txBody>
          <a:bodyPr wrap="square" rtlCol="0">
            <a:spAutoFit/>
          </a:bodyPr>
          <a:lstStyle/>
          <a:p>
            <a:pPr algn="ctr"/>
            <a:r>
              <a:rPr lang="en-US" dirty="0"/>
              <a:t>Japan</a:t>
            </a:r>
          </a:p>
        </p:txBody>
      </p:sp>
      <p:sp>
        <p:nvSpPr>
          <p:cNvPr id="198" name="TextBox 197"/>
          <p:cNvSpPr txBox="1"/>
          <p:nvPr/>
        </p:nvSpPr>
        <p:spPr>
          <a:xfrm>
            <a:off x="2362200" y="5943600"/>
            <a:ext cx="1371600" cy="369332"/>
          </a:xfrm>
          <a:prstGeom prst="rect">
            <a:avLst/>
          </a:prstGeom>
          <a:solidFill>
            <a:schemeClr val="bg1"/>
          </a:solidFill>
          <a:ln>
            <a:noFill/>
          </a:ln>
        </p:spPr>
        <p:txBody>
          <a:bodyPr wrap="square" rtlCol="0">
            <a:spAutoFit/>
          </a:bodyPr>
          <a:lstStyle/>
          <a:p>
            <a:pPr algn="ctr"/>
            <a:r>
              <a:rPr lang="en-US" dirty="0"/>
              <a:t>Italy</a:t>
            </a:r>
          </a:p>
        </p:txBody>
      </p:sp>
      <p:sp>
        <p:nvSpPr>
          <p:cNvPr id="199" name="TextBox 198"/>
          <p:cNvSpPr txBox="1"/>
          <p:nvPr/>
        </p:nvSpPr>
        <p:spPr>
          <a:xfrm>
            <a:off x="4495800" y="3810000"/>
            <a:ext cx="1371600" cy="369332"/>
          </a:xfrm>
          <a:prstGeom prst="rect">
            <a:avLst/>
          </a:prstGeom>
          <a:solidFill>
            <a:schemeClr val="bg1"/>
          </a:solidFill>
          <a:ln>
            <a:noFill/>
          </a:ln>
        </p:spPr>
        <p:txBody>
          <a:bodyPr wrap="square" rtlCol="0">
            <a:spAutoFit/>
          </a:bodyPr>
          <a:lstStyle/>
          <a:p>
            <a:pPr algn="ctr"/>
            <a:r>
              <a:rPr lang="en-US" dirty="0"/>
              <a:t>Canada</a:t>
            </a:r>
          </a:p>
        </p:txBody>
      </p:sp>
      <p:sp>
        <p:nvSpPr>
          <p:cNvPr id="200" name="TextBox 199"/>
          <p:cNvSpPr txBox="1"/>
          <p:nvPr/>
        </p:nvSpPr>
        <p:spPr>
          <a:xfrm>
            <a:off x="6629400" y="3810000"/>
            <a:ext cx="1371600" cy="369332"/>
          </a:xfrm>
          <a:prstGeom prst="rect">
            <a:avLst/>
          </a:prstGeom>
          <a:solidFill>
            <a:schemeClr val="bg1"/>
          </a:solidFill>
          <a:ln>
            <a:noFill/>
          </a:ln>
        </p:spPr>
        <p:txBody>
          <a:bodyPr wrap="square" rtlCol="0">
            <a:spAutoFit/>
          </a:bodyPr>
          <a:lstStyle/>
          <a:p>
            <a:pPr algn="ctr"/>
            <a:r>
              <a:rPr lang="en-US" dirty="0"/>
              <a:t>Germany</a:t>
            </a:r>
          </a:p>
        </p:txBody>
      </p:sp>
      <p:sp>
        <p:nvSpPr>
          <p:cNvPr id="201" name="TextBox 200"/>
          <p:cNvSpPr txBox="1"/>
          <p:nvPr/>
        </p:nvSpPr>
        <p:spPr>
          <a:xfrm>
            <a:off x="4495800" y="5943600"/>
            <a:ext cx="1371600" cy="369332"/>
          </a:xfrm>
          <a:prstGeom prst="rect">
            <a:avLst/>
          </a:prstGeom>
          <a:solidFill>
            <a:schemeClr val="bg1"/>
          </a:solidFill>
          <a:ln>
            <a:noFill/>
          </a:ln>
        </p:spPr>
        <p:txBody>
          <a:bodyPr wrap="square" rtlCol="0">
            <a:spAutoFit/>
          </a:bodyPr>
          <a:lstStyle/>
          <a:p>
            <a:pPr algn="ctr"/>
            <a:r>
              <a:rPr lang="en-US" dirty="0"/>
              <a:t>Mongolia</a:t>
            </a:r>
          </a:p>
        </p:txBody>
      </p:sp>
      <p:sp>
        <p:nvSpPr>
          <p:cNvPr id="202" name="TextBox 201"/>
          <p:cNvSpPr txBox="1"/>
          <p:nvPr/>
        </p:nvSpPr>
        <p:spPr>
          <a:xfrm>
            <a:off x="6629400" y="5943600"/>
            <a:ext cx="1371600" cy="369332"/>
          </a:xfrm>
          <a:prstGeom prst="rect">
            <a:avLst/>
          </a:prstGeom>
          <a:solidFill>
            <a:schemeClr val="bg1"/>
          </a:solidFill>
          <a:ln>
            <a:noFill/>
          </a:ln>
        </p:spPr>
        <p:txBody>
          <a:bodyPr wrap="square" rtlCol="0">
            <a:spAutoFit/>
          </a:bodyPr>
          <a:lstStyle/>
          <a:p>
            <a:pPr algn="ctr"/>
            <a:r>
              <a:rPr lang="en-US" dirty="0"/>
              <a:t>Russia</a:t>
            </a:r>
          </a:p>
        </p:txBody>
      </p:sp>
      <p:pic>
        <p:nvPicPr>
          <p:cNvPr id="155" name="Picture 154"/>
          <p:cNvPicPr/>
          <p:nvPr/>
        </p:nvPicPr>
        <p:blipFill>
          <a:blip r:embed="rId3" cstate="print"/>
          <a:srcRect/>
          <a:stretch>
            <a:fillRect/>
          </a:stretch>
        </p:blipFill>
        <p:spPr bwMode="auto">
          <a:xfrm>
            <a:off x="5410200" y="2743200"/>
            <a:ext cx="401293" cy="410818"/>
          </a:xfrm>
          <a:prstGeom prst="rect">
            <a:avLst/>
          </a:prstGeom>
          <a:noFill/>
        </p:spPr>
      </p:pic>
      <p:pic>
        <p:nvPicPr>
          <p:cNvPr id="156" name="Picture 155"/>
          <p:cNvPicPr/>
          <p:nvPr/>
        </p:nvPicPr>
        <p:blipFill>
          <a:blip r:embed="rId4" cstate="print"/>
          <a:srcRect/>
          <a:stretch>
            <a:fillRect/>
          </a:stretch>
        </p:blipFill>
        <p:spPr bwMode="auto">
          <a:xfrm>
            <a:off x="5486400" y="2895600"/>
            <a:ext cx="304800" cy="228600"/>
          </a:xfrm>
          <a:prstGeom prst="rect">
            <a:avLst/>
          </a:prstGeom>
          <a:noFill/>
        </p:spPr>
      </p:pic>
      <p:pic>
        <p:nvPicPr>
          <p:cNvPr id="191" name="Picture 190"/>
          <p:cNvPicPr/>
          <p:nvPr/>
        </p:nvPicPr>
        <p:blipFill>
          <a:blip r:embed="rId5" cstate="print"/>
          <a:srcRect/>
          <a:stretch>
            <a:fillRect/>
          </a:stretch>
        </p:blipFill>
        <p:spPr bwMode="auto">
          <a:xfrm>
            <a:off x="5257800" y="2590800"/>
            <a:ext cx="609600" cy="838200"/>
          </a:xfrm>
          <a:prstGeom prst="rect">
            <a:avLst/>
          </a:prstGeom>
          <a:noFill/>
        </p:spPr>
      </p:pic>
      <p:pic>
        <p:nvPicPr>
          <p:cNvPr id="180" name="Picture 179"/>
          <p:cNvPicPr/>
          <p:nvPr/>
        </p:nvPicPr>
        <p:blipFill>
          <a:blip r:embed="rId6" cstate="print"/>
          <a:srcRect/>
          <a:stretch>
            <a:fillRect/>
          </a:stretch>
        </p:blipFill>
        <p:spPr bwMode="auto">
          <a:xfrm>
            <a:off x="5181600" y="2667000"/>
            <a:ext cx="914400" cy="838200"/>
          </a:xfrm>
          <a:prstGeom prst="rect">
            <a:avLst/>
          </a:prstGeom>
          <a:noFill/>
        </p:spPr>
      </p:pic>
      <p:pic>
        <p:nvPicPr>
          <p:cNvPr id="224" name="Picture 223"/>
          <p:cNvPicPr/>
          <p:nvPr/>
        </p:nvPicPr>
        <p:blipFill>
          <a:blip r:embed="rId7" cstate="print"/>
          <a:srcRect/>
          <a:stretch>
            <a:fillRect/>
          </a:stretch>
        </p:blipFill>
        <p:spPr bwMode="auto">
          <a:xfrm>
            <a:off x="1066800" y="990600"/>
            <a:ext cx="533400" cy="530087"/>
          </a:xfrm>
          <a:prstGeom prst="rect">
            <a:avLst/>
          </a:prstGeom>
          <a:noFill/>
        </p:spPr>
      </p:pic>
      <p:pic>
        <p:nvPicPr>
          <p:cNvPr id="226" name="Picture 225"/>
          <p:cNvPicPr/>
          <p:nvPr/>
        </p:nvPicPr>
        <p:blipFill>
          <a:blip r:embed="rId3" cstate="print"/>
          <a:srcRect/>
          <a:stretch>
            <a:fillRect/>
          </a:stretch>
        </p:blipFill>
        <p:spPr bwMode="auto">
          <a:xfrm>
            <a:off x="1143000" y="838200"/>
            <a:ext cx="401293" cy="410818"/>
          </a:xfrm>
          <a:prstGeom prst="rect">
            <a:avLst/>
          </a:prstGeom>
          <a:noFill/>
        </p:spPr>
      </p:pic>
      <p:pic>
        <p:nvPicPr>
          <p:cNvPr id="227" name="Picture 226"/>
          <p:cNvPicPr/>
          <p:nvPr/>
        </p:nvPicPr>
        <p:blipFill>
          <a:blip r:embed="rId4" cstate="print"/>
          <a:srcRect/>
          <a:stretch>
            <a:fillRect/>
          </a:stretch>
        </p:blipFill>
        <p:spPr bwMode="auto">
          <a:xfrm>
            <a:off x="1219200" y="990600"/>
            <a:ext cx="304800" cy="228600"/>
          </a:xfrm>
          <a:prstGeom prst="rect">
            <a:avLst/>
          </a:prstGeom>
          <a:noFill/>
        </p:spPr>
      </p:pic>
      <p:pic>
        <p:nvPicPr>
          <p:cNvPr id="175" name="Picture 174"/>
          <p:cNvPicPr/>
          <p:nvPr/>
        </p:nvPicPr>
        <p:blipFill>
          <a:blip r:embed="rId6" cstate="print"/>
          <a:srcRect/>
          <a:stretch>
            <a:fillRect/>
          </a:stretch>
        </p:blipFill>
        <p:spPr bwMode="auto">
          <a:xfrm>
            <a:off x="914400" y="762000"/>
            <a:ext cx="914400" cy="838200"/>
          </a:xfrm>
          <a:prstGeom prst="rect">
            <a:avLst/>
          </a:prstGeom>
          <a:noFill/>
        </p:spPr>
      </p:pic>
      <p:pic>
        <p:nvPicPr>
          <p:cNvPr id="229" name="Picture 228"/>
          <p:cNvPicPr/>
          <p:nvPr/>
        </p:nvPicPr>
        <p:blipFill>
          <a:blip r:embed="rId5" cstate="print"/>
          <a:srcRect/>
          <a:stretch>
            <a:fillRect/>
          </a:stretch>
        </p:blipFill>
        <p:spPr bwMode="auto">
          <a:xfrm>
            <a:off x="990600" y="2590800"/>
            <a:ext cx="609600" cy="838200"/>
          </a:xfrm>
          <a:prstGeom prst="rect">
            <a:avLst/>
          </a:prstGeom>
          <a:noFill/>
        </p:spPr>
      </p:pic>
      <p:pic>
        <p:nvPicPr>
          <p:cNvPr id="230" name="Picture 229"/>
          <p:cNvPicPr/>
          <p:nvPr/>
        </p:nvPicPr>
        <p:blipFill>
          <a:blip r:embed="rId5" cstate="print"/>
          <a:srcRect/>
          <a:stretch>
            <a:fillRect/>
          </a:stretch>
        </p:blipFill>
        <p:spPr bwMode="auto">
          <a:xfrm>
            <a:off x="990600" y="4648200"/>
            <a:ext cx="609600" cy="838200"/>
          </a:xfrm>
          <a:prstGeom prst="rect">
            <a:avLst/>
          </a:prstGeom>
          <a:noFill/>
        </p:spPr>
      </p:pic>
      <p:pic>
        <p:nvPicPr>
          <p:cNvPr id="231" name="Picture 230"/>
          <p:cNvPicPr/>
          <p:nvPr/>
        </p:nvPicPr>
        <p:blipFill>
          <a:blip r:embed="rId5" cstate="print"/>
          <a:srcRect/>
          <a:stretch>
            <a:fillRect/>
          </a:stretch>
        </p:blipFill>
        <p:spPr bwMode="auto">
          <a:xfrm>
            <a:off x="7391400" y="4648200"/>
            <a:ext cx="609600" cy="838200"/>
          </a:xfrm>
          <a:prstGeom prst="rect">
            <a:avLst/>
          </a:prstGeom>
          <a:noFill/>
        </p:spPr>
      </p:pic>
      <p:pic>
        <p:nvPicPr>
          <p:cNvPr id="232" name="Picture 231"/>
          <p:cNvPicPr/>
          <p:nvPr/>
        </p:nvPicPr>
        <p:blipFill>
          <a:blip r:embed="rId5" cstate="print"/>
          <a:srcRect/>
          <a:stretch>
            <a:fillRect/>
          </a:stretch>
        </p:blipFill>
        <p:spPr bwMode="auto">
          <a:xfrm>
            <a:off x="3200400" y="2590800"/>
            <a:ext cx="609600" cy="838200"/>
          </a:xfrm>
          <a:prstGeom prst="rect">
            <a:avLst/>
          </a:prstGeom>
          <a:noFill/>
        </p:spPr>
      </p:pic>
      <p:pic>
        <p:nvPicPr>
          <p:cNvPr id="233" name="Picture 232"/>
          <p:cNvPicPr/>
          <p:nvPr/>
        </p:nvPicPr>
        <p:blipFill>
          <a:blip r:embed="rId7" cstate="print"/>
          <a:srcRect/>
          <a:stretch>
            <a:fillRect/>
          </a:stretch>
        </p:blipFill>
        <p:spPr bwMode="auto">
          <a:xfrm>
            <a:off x="3200400" y="990600"/>
            <a:ext cx="533400" cy="530087"/>
          </a:xfrm>
          <a:prstGeom prst="rect">
            <a:avLst/>
          </a:prstGeom>
          <a:noFill/>
        </p:spPr>
      </p:pic>
      <p:pic>
        <p:nvPicPr>
          <p:cNvPr id="234" name="Picture 233"/>
          <p:cNvPicPr/>
          <p:nvPr/>
        </p:nvPicPr>
        <p:blipFill>
          <a:blip r:embed="rId7" cstate="print"/>
          <a:srcRect/>
          <a:stretch>
            <a:fillRect/>
          </a:stretch>
        </p:blipFill>
        <p:spPr bwMode="auto">
          <a:xfrm>
            <a:off x="5334000" y="990600"/>
            <a:ext cx="533400" cy="530087"/>
          </a:xfrm>
          <a:prstGeom prst="rect">
            <a:avLst/>
          </a:prstGeom>
          <a:noFill/>
        </p:spPr>
      </p:pic>
      <p:pic>
        <p:nvPicPr>
          <p:cNvPr id="235" name="Picture 234"/>
          <p:cNvPicPr/>
          <p:nvPr/>
        </p:nvPicPr>
        <p:blipFill>
          <a:blip r:embed="rId7" cstate="print"/>
          <a:srcRect/>
          <a:stretch>
            <a:fillRect/>
          </a:stretch>
        </p:blipFill>
        <p:spPr bwMode="auto">
          <a:xfrm>
            <a:off x="7467600" y="914400"/>
            <a:ext cx="533400" cy="530087"/>
          </a:xfrm>
          <a:prstGeom prst="rect">
            <a:avLst/>
          </a:prstGeom>
          <a:noFill/>
        </p:spPr>
      </p:pic>
      <p:pic>
        <p:nvPicPr>
          <p:cNvPr id="236" name="Picture 235"/>
          <p:cNvPicPr/>
          <p:nvPr/>
        </p:nvPicPr>
        <p:blipFill>
          <a:blip r:embed="rId7" cstate="print"/>
          <a:srcRect/>
          <a:stretch>
            <a:fillRect/>
          </a:stretch>
        </p:blipFill>
        <p:spPr bwMode="auto">
          <a:xfrm>
            <a:off x="5334000" y="4953000"/>
            <a:ext cx="533400" cy="530087"/>
          </a:xfrm>
          <a:prstGeom prst="rect">
            <a:avLst/>
          </a:prstGeom>
          <a:noFill/>
        </p:spPr>
      </p:pic>
      <p:pic>
        <p:nvPicPr>
          <p:cNvPr id="237" name="Picture 236"/>
          <p:cNvPicPr/>
          <p:nvPr/>
        </p:nvPicPr>
        <p:blipFill>
          <a:blip r:embed="rId7" cstate="print"/>
          <a:srcRect/>
          <a:stretch>
            <a:fillRect/>
          </a:stretch>
        </p:blipFill>
        <p:spPr bwMode="auto">
          <a:xfrm>
            <a:off x="3200400" y="4953000"/>
            <a:ext cx="533400" cy="530087"/>
          </a:xfrm>
          <a:prstGeom prst="rect">
            <a:avLst/>
          </a:prstGeom>
          <a:noFill/>
        </p:spPr>
      </p:pic>
      <p:pic>
        <p:nvPicPr>
          <p:cNvPr id="238" name="Picture 237"/>
          <p:cNvPicPr/>
          <p:nvPr/>
        </p:nvPicPr>
        <p:blipFill>
          <a:blip r:embed="rId3" cstate="print"/>
          <a:srcRect/>
          <a:stretch>
            <a:fillRect/>
          </a:stretch>
        </p:blipFill>
        <p:spPr bwMode="auto">
          <a:xfrm>
            <a:off x="3276600" y="838200"/>
            <a:ext cx="401293" cy="410818"/>
          </a:xfrm>
          <a:prstGeom prst="rect">
            <a:avLst/>
          </a:prstGeom>
          <a:noFill/>
        </p:spPr>
      </p:pic>
      <p:pic>
        <p:nvPicPr>
          <p:cNvPr id="239" name="Picture 238"/>
          <p:cNvPicPr/>
          <p:nvPr/>
        </p:nvPicPr>
        <p:blipFill>
          <a:blip r:embed="rId4" cstate="print"/>
          <a:srcRect/>
          <a:stretch>
            <a:fillRect/>
          </a:stretch>
        </p:blipFill>
        <p:spPr bwMode="auto">
          <a:xfrm>
            <a:off x="3352800" y="990600"/>
            <a:ext cx="304800" cy="228600"/>
          </a:xfrm>
          <a:prstGeom prst="rect">
            <a:avLst/>
          </a:prstGeom>
          <a:noFill/>
        </p:spPr>
      </p:pic>
      <p:pic>
        <p:nvPicPr>
          <p:cNvPr id="240" name="Picture 239"/>
          <p:cNvPicPr/>
          <p:nvPr/>
        </p:nvPicPr>
        <p:blipFill>
          <a:blip r:embed="rId3" cstate="print"/>
          <a:srcRect/>
          <a:stretch>
            <a:fillRect/>
          </a:stretch>
        </p:blipFill>
        <p:spPr bwMode="auto">
          <a:xfrm>
            <a:off x="5410200" y="838200"/>
            <a:ext cx="401293" cy="410818"/>
          </a:xfrm>
          <a:prstGeom prst="rect">
            <a:avLst/>
          </a:prstGeom>
          <a:noFill/>
        </p:spPr>
      </p:pic>
      <p:pic>
        <p:nvPicPr>
          <p:cNvPr id="241" name="Picture 240"/>
          <p:cNvPicPr/>
          <p:nvPr/>
        </p:nvPicPr>
        <p:blipFill>
          <a:blip r:embed="rId4" cstate="print"/>
          <a:srcRect/>
          <a:stretch>
            <a:fillRect/>
          </a:stretch>
        </p:blipFill>
        <p:spPr bwMode="auto">
          <a:xfrm>
            <a:off x="5486400" y="914400"/>
            <a:ext cx="304800" cy="228600"/>
          </a:xfrm>
          <a:prstGeom prst="rect">
            <a:avLst/>
          </a:prstGeom>
          <a:noFill/>
        </p:spPr>
      </p:pic>
      <p:pic>
        <p:nvPicPr>
          <p:cNvPr id="242" name="Picture 241"/>
          <p:cNvPicPr/>
          <p:nvPr/>
        </p:nvPicPr>
        <p:blipFill>
          <a:blip r:embed="rId3" cstate="print"/>
          <a:srcRect/>
          <a:stretch>
            <a:fillRect/>
          </a:stretch>
        </p:blipFill>
        <p:spPr bwMode="auto">
          <a:xfrm>
            <a:off x="7543800" y="838200"/>
            <a:ext cx="401293" cy="410818"/>
          </a:xfrm>
          <a:prstGeom prst="rect">
            <a:avLst/>
          </a:prstGeom>
          <a:noFill/>
        </p:spPr>
      </p:pic>
      <p:pic>
        <p:nvPicPr>
          <p:cNvPr id="243" name="Picture 242"/>
          <p:cNvPicPr/>
          <p:nvPr/>
        </p:nvPicPr>
        <p:blipFill>
          <a:blip r:embed="rId4" cstate="print"/>
          <a:srcRect/>
          <a:stretch>
            <a:fillRect/>
          </a:stretch>
        </p:blipFill>
        <p:spPr bwMode="auto">
          <a:xfrm>
            <a:off x="7620000" y="914400"/>
            <a:ext cx="304800" cy="228600"/>
          </a:xfrm>
          <a:prstGeom prst="rect">
            <a:avLst/>
          </a:prstGeom>
          <a:noFill/>
        </p:spPr>
      </p:pic>
      <p:pic>
        <p:nvPicPr>
          <p:cNvPr id="244" name="Picture 243"/>
          <p:cNvPicPr/>
          <p:nvPr/>
        </p:nvPicPr>
        <p:blipFill>
          <a:blip r:embed="rId3" cstate="print"/>
          <a:srcRect/>
          <a:stretch>
            <a:fillRect/>
          </a:stretch>
        </p:blipFill>
        <p:spPr bwMode="auto">
          <a:xfrm>
            <a:off x="1143000" y="2743200"/>
            <a:ext cx="401293" cy="410818"/>
          </a:xfrm>
          <a:prstGeom prst="rect">
            <a:avLst/>
          </a:prstGeom>
          <a:noFill/>
        </p:spPr>
      </p:pic>
      <p:pic>
        <p:nvPicPr>
          <p:cNvPr id="245" name="Picture 244"/>
          <p:cNvPicPr/>
          <p:nvPr/>
        </p:nvPicPr>
        <p:blipFill>
          <a:blip r:embed="rId4" cstate="print"/>
          <a:srcRect/>
          <a:stretch>
            <a:fillRect/>
          </a:stretch>
        </p:blipFill>
        <p:spPr bwMode="auto">
          <a:xfrm>
            <a:off x="1219200" y="2819400"/>
            <a:ext cx="304800" cy="228600"/>
          </a:xfrm>
          <a:prstGeom prst="rect">
            <a:avLst/>
          </a:prstGeom>
          <a:noFill/>
        </p:spPr>
      </p:pic>
      <p:pic>
        <p:nvPicPr>
          <p:cNvPr id="246" name="Picture 245"/>
          <p:cNvPicPr/>
          <p:nvPr/>
        </p:nvPicPr>
        <p:blipFill>
          <a:blip r:embed="rId3" cstate="print"/>
          <a:srcRect/>
          <a:stretch>
            <a:fillRect/>
          </a:stretch>
        </p:blipFill>
        <p:spPr bwMode="auto">
          <a:xfrm>
            <a:off x="3276600" y="2743200"/>
            <a:ext cx="401293" cy="410818"/>
          </a:xfrm>
          <a:prstGeom prst="rect">
            <a:avLst/>
          </a:prstGeom>
          <a:noFill/>
        </p:spPr>
      </p:pic>
      <p:pic>
        <p:nvPicPr>
          <p:cNvPr id="247" name="Picture 246"/>
          <p:cNvPicPr/>
          <p:nvPr/>
        </p:nvPicPr>
        <p:blipFill>
          <a:blip r:embed="rId4" cstate="print"/>
          <a:srcRect/>
          <a:stretch>
            <a:fillRect/>
          </a:stretch>
        </p:blipFill>
        <p:spPr bwMode="auto">
          <a:xfrm>
            <a:off x="3352800" y="2819400"/>
            <a:ext cx="304800" cy="228600"/>
          </a:xfrm>
          <a:prstGeom prst="rect">
            <a:avLst/>
          </a:prstGeom>
          <a:noFill/>
        </p:spPr>
      </p:pic>
      <p:pic>
        <p:nvPicPr>
          <p:cNvPr id="250" name="Picture 249"/>
          <p:cNvPicPr/>
          <p:nvPr/>
        </p:nvPicPr>
        <p:blipFill>
          <a:blip r:embed="rId7" cstate="print"/>
          <a:srcRect/>
          <a:stretch>
            <a:fillRect/>
          </a:stretch>
        </p:blipFill>
        <p:spPr bwMode="auto">
          <a:xfrm>
            <a:off x="7467600" y="2895600"/>
            <a:ext cx="533400" cy="530087"/>
          </a:xfrm>
          <a:prstGeom prst="rect">
            <a:avLst/>
          </a:prstGeom>
          <a:noFill/>
        </p:spPr>
      </p:pic>
      <p:pic>
        <p:nvPicPr>
          <p:cNvPr id="248" name="Picture 247"/>
          <p:cNvPicPr/>
          <p:nvPr/>
        </p:nvPicPr>
        <p:blipFill>
          <a:blip r:embed="rId3" cstate="print"/>
          <a:srcRect/>
          <a:stretch>
            <a:fillRect/>
          </a:stretch>
        </p:blipFill>
        <p:spPr bwMode="auto">
          <a:xfrm>
            <a:off x="7543800" y="2743200"/>
            <a:ext cx="401293" cy="410818"/>
          </a:xfrm>
          <a:prstGeom prst="rect">
            <a:avLst/>
          </a:prstGeom>
          <a:noFill/>
        </p:spPr>
      </p:pic>
      <p:pic>
        <p:nvPicPr>
          <p:cNvPr id="249" name="Picture 248"/>
          <p:cNvPicPr/>
          <p:nvPr/>
        </p:nvPicPr>
        <p:blipFill>
          <a:blip r:embed="rId4" cstate="print"/>
          <a:srcRect/>
          <a:stretch>
            <a:fillRect/>
          </a:stretch>
        </p:blipFill>
        <p:spPr bwMode="auto">
          <a:xfrm>
            <a:off x="7543800" y="2819400"/>
            <a:ext cx="304800" cy="228600"/>
          </a:xfrm>
          <a:prstGeom prst="rect">
            <a:avLst/>
          </a:prstGeom>
          <a:noFill/>
        </p:spPr>
      </p:pic>
      <p:pic>
        <p:nvPicPr>
          <p:cNvPr id="251" name="Picture 250"/>
          <p:cNvPicPr/>
          <p:nvPr/>
        </p:nvPicPr>
        <p:blipFill>
          <a:blip r:embed="rId3" cstate="print"/>
          <a:srcRect/>
          <a:stretch>
            <a:fillRect/>
          </a:stretch>
        </p:blipFill>
        <p:spPr bwMode="auto">
          <a:xfrm>
            <a:off x="1143000" y="4800600"/>
            <a:ext cx="401293" cy="410818"/>
          </a:xfrm>
          <a:prstGeom prst="rect">
            <a:avLst/>
          </a:prstGeom>
          <a:noFill/>
        </p:spPr>
      </p:pic>
      <p:pic>
        <p:nvPicPr>
          <p:cNvPr id="252" name="Picture 251"/>
          <p:cNvPicPr/>
          <p:nvPr/>
        </p:nvPicPr>
        <p:blipFill>
          <a:blip r:embed="rId4" cstate="print"/>
          <a:srcRect/>
          <a:stretch>
            <a:fillRect/>
          </a:stretch>
        </p:blipFill>
        <p:spPr bwMode="auto">
          <a:xfrm>
            <a:off x="1219200" y="4876800"/>
            <a:ext cx="304800" cy="228600"/>
          </a:xfrm>
          <a:prstGeom prst="rect">
            <a:avLst/>
          </a:prstGeom>
          <a:noFill/>
        </p:spPr>
      </p:pic>
      <p:pic>
        <p:nvPicPr>
          <p:cNvPr id="253" name="Picture 252"/>
          <p:cNvPicPr/>
          <p:nvPr/>
        </p:nvPicPr>
        <p:blipFill>
          <a:blip r:embed="rId3" cstate="print"/>
          <a:srcRect/>
          <a:stretch>
            <a:fillRect/>
          </a:stretch>
        </p:blipFill>
        <p:spPr bwMode="auto">
          <a:xfrm>
            <a:off x="3276600" y="4800600"/>
            <a:ext cx="401293" cy="410818"/>
          </a:xfrm>
          <a:prstGeom prst="rect">
            <a:avLst/>
          </a:prstGeom>
          <a:noFill/>
        </p:spPr>
      </p:pic>
      <p:pic>
        <p:nvPicPr>
          <p:cNvPr id="254" name="Picture 253"/>
          <p:cNvPicPr/>
          <p:nvPr/>
        </p:nvPicPr>
        <p:blipFill>
          <a:blip r:embed="rId4" cstate="print"/>
          <a:srcRect/>
          <a:stretch>
            <a:fillRect/>
          </a:stretch>
        </p:blipFill>
        <p:spPr bwMode="auto">
          <a:xfrm>
            <a:off x="3352800" y="4876800"/>
            <a:ext cx="304800" cy="228600"/>
          </a:xfrm>
          <a:prstGeom prst="rect">
            <a:avLst/>
          </a:prstGeom>
          <a:noFill/>
        </p:spPr>
      </p:pic>
      <p:pic>
        <p:nvPicPr>
          <p:cNvPr id="255" name="Picture 254"/>
          <p:cNvPicPr/>
          <p:nvPr/>
        </p:nvPicPr>
        <p:blipFill>
          <a:blip r:embed="rId3" cstate="print"/>
          <a:srcRect/>
          <a:stretch>
            <a:fillRect/>
          </a:stretch>
        </p:blipFill>
        <p:spPr bwMode="auto">
          <a:xfrm>
            <a:off x="5410200" y="4800600"/>
            <a:ext cx="401293" cy="410818"/>
          </a:xfrm>
          <a:prstGeom prst="rect">
            <a:avLst/>
          </a:prstGeom>
          <a:noFill/>
        </p:spPr>
      </p:pic>
      <p:pic>
        <p:nvPicPr>
          <p:cNvPr id="256" name="Picture 255"/>
          <p:cNvPicPr/>
          <p:nvPr/>
        </p:nvPicPr>
        <p:blipFill>
          <a:blip r:embed="rId4" cstate="print"/>
          <a:srcRect/>
          <a:stretch>
            <a:fillRect/>
          </a:stretch>
        </p:blipFill>
        <p:spPr bwMode="auto">
          <a:xfrm>
            <a:off x="5486400" y="4953000"/>
            <a:ext cx="304800" cy="228600"/>
          </a:xfrm>
          <a:prstGeom prst="rect">
            <a:avLst/>
          </a:prstGeom>
          <a:noFill/>
        </p:spPr>
      </p:pic>
      <p:pic>
        <p:nvPicPr>
          <p:cNvPr id="257" name="Picture 256"/>
          <p:cNvPicPr/>
          <p:nvPr/>
        </p:nvPicPr>
        <p:blipFill>
          <a:blip r:embed="rId3" cstate="print"/>
          <a:srcRect/>
          <a:stretch>
            <a:fillRect/>
          </a:stretch>
        </p:blipFill>
        <p:spPr bwMode="auto">
          <a:xfrm>
            <a:off x="7543800" y="4800600"/>
            <a:ext cx="401293" cy="410818"/>
          </a:xfrm>
          <a:prstGeom prst="rect">
            <a:avLst/>
          </a:prstGeom>
          <a:noFill/>
        </p:spPr>
      </p:pic>
      <p:pic>
        <p:nvPicPr>
          <p:cNvPr id="258" name="Picture 257"/>
          <p:cNvPicPr/>
          <p:nvPr/>
        </p:nvPicPr>
        <p:blipFill>
          <a:blip r:embed="rId4" cstate="print"/>
          <a:srcRect/>
          <a:stretch>
            <a:fillRect/>
          </a:stretch>
        </p:blipFill>
        <p:spPr bwMode="auto">
          <a:xfrm>
            <a:off x="7620000" y="4876800"/>
            <a:ext cx="304800" cy="228600"/>
          </a:xfrm>
          <a:prstGeom prst="rect">
            <a:avLst/>
          </a:prstGeom>
          <a:noFill/>
        </p:spPr>
      </p:pic>
      <p:pic>
        <p:nvPicPr>
          <p:cNvPr id="259" name="Picture 258"/>
          <p:cNvPicPr/>
          <p:nvPr/>
        </p:nvPicPr>
        <p:blipFill>
          <a:blip r:embed="rId6" cstate="print"/>
          <a:srcRect/>
          <a:stretch>
            <a:fillRect/>
          </a:stretch>
        </p:blipFill>
        <p:spPr bwMode="auto">
          <a:xfrm>
            <a:off x="3048000" y="762000"/>
            <a:ext cx="914400" cy="838200"/>
          </a:xfrm>
          <a:prstGeom prst="rect">
            <a:avLst/>
          </a:prstGeom>
          <a:noFill/>
        </p:spPr>
      </p:pic>
      <p:pic>
        <p:nvPicPr>
          <p:cNvPr id="260" name="Picture 259"/>
          <p:cNvPicPr/>
          <p:nvPr/>
        </p:nvPicPr>
        <p:blipFill>
          <a:blip r:embed="rId6" cstate="print"/>
          <a:srcRect/>
          <a:stretch>
            <a:fillRect/>
          </a:stretch>
        </p:blipFill>
        <p:spPr bwMode="auto">
          <a:xfrm>
            <a:off x="5181600" y="762000"/>
            <a:ext cx="914400" cy="838200"/>
          </a:xfrm>
          <a:prstGeom prst="rect">
            <a:avLst/>
          </a:prstGeom>
          <a:noFill/>
        </p:spPr>
      </p:pic>
      <p:pic>
        <p:nvPicPr>
          <p:cNvPr id="261" name="Picture 260"/>
          <p:cNvPicPr/>
          <p:nvPr/>
        </p:nvPicPr>
        <p:blipFill>
          <a:blip r:embed="rId6" cstate="print"/>
          <a:srcRect/>
          <a:stretch>
            <a:fillRect/>
          </a:stretch>
        </p:blipFill>
        <p:spPr bwMode="auto">
          <a:xfrm>
            <a:off x="7315200" y="685800"/>
            <a:ext cx="914400" cy="838200"/>
          </a:xfrm>
          <a:prstGeom prst="rect">
            <a:avLst/>
          </a:prstGeom>
          <a:noFill/>
        </p:spPr>
      </p:pic>
      <p:pic>
        <p:nvPicPr>
          <p:cNvPr id="262" name="Picture 261"/>
          <p:cNvPicPr/>
          <p:nvPr/>
        </p:nvPicPr>
        <p:blipFill>
          <a:blip r:embed="rId6" cstate="print"/>
          <a:srcRect/>
          <a:stretch>
            <a:fillRect/>
          </a:stretch>
        </p:blipFill>
        <p:spPr bwMode="auto">
          <a:xfrm>
            <a:off x="914400" y="2667000"/>
            <a:ext cx="914400" cy="838200"/>
          </a:xfrm>
          <a:prstGeom prst="rect">
            <a:avLst/>
          </a:prstGeom>
          <a:noFill/>
        </p:spPr>
      </p:pic>
      <p:pic>
        <p:nvPicPr>
          <p:cNvPr id="263" name="Picture 262"/>
          <p:cNvPicPr/>
          <p:nvPr/>
        </p:nvPicPr>
        <p:blipFill>
          <a:blip r:embed="rId6" cstate="print"/>
          <a:srcRect/>
          <a:stretch>
            <a:fillRect/>
          </a:stretch>
        </p:blipFill>
        <p:spPr bwMode="auto">
          <a:xfrm>
            <a:off x="3048000" y="2667000"/>
            <a:ext cx="914400" cy="838200"/>
          </a:xfrm>
          <a:prstGeom prst="rect">
            <a:avLst/>
          </a:prstGeom>
          <a:noFill/>
        </p:spPr>
      </p:pic>
      <p:pic>
        <p:nvPicPr>
          <p:cNvPr id="264" name="Picture 263"/>
          <p:cNvPicPr/>
          <p:nvPr/>
        </p:nvPicPr>
        <p:blipFill>
          <a:blip r:embed="rId6" cstate="print"/>
          <a:srcRect/>
          <a:stretch>
            <a:fillRect/>
          </a:stretch>
        </p:blipFill>
        <p:spPr bwMode="auto">
          <a:xfrm>
            <a:off x="7315200" y="2667000"/>
            <a:ext cx="914400" cy="838200"/>
          </a:xfrm>
          <a:prstGeom prst="rect">
            <a:avLst/>
          </a:prstGeom>
          <a:noFill/>
        </p:spPr>
      </p:pic>
      <p:pic>
        <p:nvPicPr>
          <p:cNvPr id="265" name="Picture 264"/>
          <p:cNvPicPr/>
          <p:nvPr/>
        </p:nvPicPr>
        <p:blipFill>
          <a:blip r:embed="rId6" cstate="print"/>
          <a:srcRect/>
          <a:stretch>
            <a:fillRect/>
          </a:stretch>
        </p:blipFill>
        <p:spPr bwMode="auto">
          <a:xfrm>
            <a:off x="914400" y="4724400"/>
            <a:ext cx="914400" cy="838200"/>
          </a:xfrm>
          <a:prstGeom prst="rect">
            <a:avLst/>
          </a:prstGeom>
          <a:noFill/>
        </p:spPr>
      </p:pic>
      <p:pic>
        <p:nvPicPr>
          <p:cNvPr id="266" name="Picture 265"/>
          <p:cNvPicPr/>
          <p:nvPr/>
        </p:nvPicPr>
        <p:blipFill>
          <a:blip r:embed="rId6" cstate="print"/>
          <a:srcRect/>
          <a:stretch>
            <a:fillRect/>
          </a:stretch>
        </p:blipFill>
        <p:spPr bwMode="auto">
          <a:xfrm>
            <a:off x="3048000" y="4724400"/>
            <a:ext cx="914400" cy="838200"/>
          </a:xfrm>
          <a:prstGeom prst="rect">
            <a:avLst/>
          </a:prstGeom>
          <a:noFill/>
        </p:spPr>
      </p:pic>
      <p:pic>
        <p:nvPicPr>
          <p:cNvPr id="267" name="Picture 266"/>
          <p:cNvPicPr/>
          <p:nvPr/>
        </p:nvPicPr>
        <p:blipFill>
          <a:blip r:embed="rId6" cstate="print"/>
          <a:srcRect/>
          <a:stretch>
            <a:fillRect/>
          </a:stretch>
        </p:blipFill>
        <p:spPr bwMode="auto">
          <a:xfrm>
            <a:off x="5181600" y="4724400"/>
            <a:ext cx="914400" cy="838200"/>
          </a:xfrm>
          <a:prstGeom prst="rect">
            <a:avLst/>
          </a:prstGeom>
          <a:noFill/>
        </p:spPr>
      </p:pic>
      <p:pic>
        <p:nvPicPr>
          <p:cNvPr id="268" name="Picture 267"/>
          <p:cNvPicPr/>
          <p:nvPr/>
        </p:nvPicPr>
        <p:blipFill>
          <a:blip r:embed="rId6" cstate="print"/>
          <a:srcRect/>
          <a:stretch>
            <a:fillRect/>
          </a:stretch>
        </p:blipFill>
        <p:spPr bwMode="auto">
          <a:xfrm>
            <a:off x="7315200" y="4724400"/>
            <a:ext cx="914400" cy="838200"/>
          </a:xfrm>
          <a:prstGeom prst="rect">
            <a:avLst/>
          </a:prstGeom>
          <a:noFill/>
        </p:spPr>
      </p:pic>
      <p:pic>
        <p:nvPicPr>
          <p:cNvPr id="207" name="Picture 206"/>
          <p:cNvPicPr/>
          <p:nvPr/>
        </p:nvPicPr>
        <p:blipFill>
          <a:blip r:embed="rId8" cstate="print"/>
          <a:srcRect/>
          <a:stretch>
            <a:fillRect/>
          </a:stretch>
        </p:blipFill>
        <p:spPr bwMode="auto">
          <a:xfrm rot="20216949">
            <a:off x="-659390" y="-363830"/>
            <a:ext cx="1752600" cy="2438400"/>
          </a:xfrm>
          <a:prstGeom prst="rect">
            <a:avLst/>
          </a:prstGeom>
          <a:noFill/>
        </p:spPr>
      </p:pic>
      <p:pic>
        <p:nvPicPr>
          <p:cNvPr id="269" name="Picture 268"/>
          <p:cNvPicPr/>
          <p:nvPr/>
        </p:nvPicPr>
        <p:blipFill>
          <a:blip r:embed="rId8" cstate="print"/>
          <a:srcRect/>
          <a:stretch>
            <a:fillRect/>
          </a:stretch>
        </p:blipFill>
        <p:spPr bwMode="auto">
          <a:xfrm rot="20216949">
            <a:off x="1474209" y="-363831"/>
            <a:ext cx="1752600" cy="2438400"/>
          </a:xfrm>
          <a:prstGeom prst="rect">
            <a:avLst/>
          </a:prstGeom>
          <a:noFill/>
        </p:spPr>
      </p:pic>
      <p:pic>
        <p:nvPicPr>
          <p:cNvPr id="154" name="Picture 153"/>
          <p:cNvPicPr/>
          <p:nvPr/>
        </p:nvPicPr>
        <p:blipFill>
          <a:blip r:embed="rId8" cstate="print"/>
          <a:srcRect/>
          <a:stretch>
            <a:fillRect/>
          </a:stretch>
        </p:blipFill>
        <p:spPr bwMode="auto">
          <a:xfrm rot="20216949">
            <a:off x="3607810" y="1541169"/>
            <a:ext cx="1752600" cy="2438400"/>
          </a:xfrm>
          <a:prstGeom prst="rect">
            <a:avLst/>
          </a:prstGeom>
          <a:noFill/>
        </p:spPr>
      </p:pic>
      <p:pic>
        <p:nvPicPr>
          <p:cNvPr id="270" name="Picture 269"/>
          <p:cNvPicPr/>
          <p:nvPr/>
        </p:nvPicPr>
        <p:blipFill>
          <a:blip r:embed="rId8" cstate="print"/>
          <a:srcRect/>
          <a:stretch>
            <a:fillRect/>
          </a:stretch>
        </p:blipFill>
        <p:spPr bwMode="auto">
          <a:xfrm rot="20216949">
            <a:off x="3607810" y="-363830"/>
            <a:ext cx="1752600" cy="2438400"/>
          </a:xfrm>
          <a:prstGeom prst="rect">
            <a:avLst/>
          </a:prstGeom>
          <a:noFill/>
        </p:spPr>
      </p:pic>
      <p:pic>
        <p:nvPicPr>
          <p:cNvPr id="271" name="Picture 270"/>
          <p:cNvPicPr/>
          <p:nvPr/>
        </p:nvPicPr>
        <p:blipFill>
          <a:blip r:embed="rId8" cstate="print"/>
          <a:srcRect/>
          <a:stretch>
            <a:fillRect/>
          </a:stretch>
        </p:blipFill>
        <p:spPr bwMode="auto">
          <a:xfrm rot="20216949">
            <a:off x="5741410" y="-363831"/>
            <a:ext cx="1752600" cy="2438400"/>
          </a:xfrm>
          <a:prstGeom prst="rect">
            <a:avLst/>
          </a:prstGeom>
          <a:noFill/>
        </p:spPr>
      </p:pic>
      <p:pic>
        <p:nvPicPr>
          <p:cNvPr id="272" name="Picture 271"/>
          <p:cNvPicPr/>
          <p:nvPr/>
        </p:nvPicPr>
        <p:blipFill>
          <a:blip r:embed="rId8" cstate="print"/>
          <a:srcRect/>
          <a:stretch>
            <a:fillRect/>
          </a:stretch>
        </p:blipFill>
        <p:spPr bwMode="auto">
          <a:xfrm rot="20216949">
            <a:off x="-659391" y="1541170"/>
            <a:ext cx="1752600" cy="2438400"/>
          </a:xfrm>
          <a:prstGeom prst="rect">
            <a:avLst/>
          </a:prstGeom>
          <a:noFill/>
        </p:spPr>
      </p:pic>
      <p:pic>
        <p:nvPicPr>
          <p:cNvPr id="273" name="Picture 272"/>
          <p:cNvPicPr/>
          <p:nvPr/>
        </p:nvPicPr>
        <p:blipFill>
          <a:blip r:embed="rId8" cstate="print"/>
          <a:srcRect/>
          <a:stretch>
            <a:fillRect/>
          </a:stretch>
        </p:blipFill>
        <p:spPr bwMode="auto">
          <a:xfrm rot="20216949">
            <a:off x="1474210" y="1541170"/>
            <a:ext cx="1752600" cy="2438400"/>
          </a:xfrm>
          <a:prstGeom prst="rect">
            <a:avLst/>
          </a:prstGeom>
          <a:noFill/>
        </p:spPr>
      </p:pic>
      <p:pic>
        <p:nvPicPr>
          <p:cNvPr id="274" name="Picture 273"/>
          <p:cNvPicPr/>
          <p:nvPr/>
        </p:nvPicPr>
        <p:blipFill>
          <a:blip r:embed="rId8" cstate="print"/>
          <a:srcRect/>
          <a:stretch>
            <a:fillRect/>
          </a:stretch>
        </p:blipFill>
        <p:spPr bwMode="auto">
          <a:xfrm rot="20216949">
            <a:off x="5741410" y="1541170"/>
            <a:ext cx="1752600" cy="2438400"/>
          </a:xfrm>
          <a:prstGeom prst="rect">
            <a:avLst/>
          </a:prstGeom>
          <a:noFill/>
        </p:spPr>
      </p:pic>
      <p:pic>
        <p:nvPicPr>
          <p:cNvPr id="275" name="Picture 274"/>
          <p:cNvPicPr/>
          <p:nvPr/>
        </p:nvPicPr>
        <p:blipFill>
          <a:blip r:embed="rId8" cstate="print"/>
          <a:srcRect/>
          <a:stretch>
            <a:fillRect/>
          </a:stretch>
        </p:blipFill>
        <p:spPr bwMode="auto">
          <a:xfrm rot="20216949">
            <a:off x="-659389" y="3598569"/>
            <a:ext cx="1752600" cy="2438400"/>
          </a:xfrm>
          <a:prstGeom prst="rect">
            <a:avLst/>
          </a:prstGeom>
          <a:noFill/>
        </p:spPr>
      </p:pic>
      <p:pic>
        <p:nvPicPr>
          <p:cNvPr id="276" name="Picture 275"/>
          <p:cNvPicPr/>
          <p:nvPr/>
        </p:nvPicPr>
        <p:blipFill>
          <a:blip r:embed="rId8" cstate="print"/>
          <a:srcRect/>
          <a:stretch>
            <a:fillRect/>
          </a:stretch>
        </p:blipFill>
        <p:spPr bwMode="auto">
          <a:xfrm rot="20216949">
            <a:off x="1474210" y="3598570"/>
            <a:ext cx="1752600" cy="2438400"/>
          </a:xfrm>
          <a:prstGeom prst="rect">
            <a:avLst/>
          </a:prstGeom>
          <a:noFill/>
        </p:spPr>
      </p:pic>
      <p:pic>
        <p:nvPicPr>
          <p:cNvPr id="277" name="Picture 276"/>
          <p:cNvPicPr/>
          <p:nvPr/>
        </p:nvPicPr>
        <p:blipFill>
          <a:blip r:embed="rId8" cstate="print"/>
          <a:srcRect/>
          <a:stretch>
            <a:fillRect/>
          </a:stretch>
        </p:blipFill>
        <p:spPr bwMode="auto">
          <a:xfrm rot="20216949">
            <a:off x="3607809" y="3598569"/>
            <a:ext cx="1752600" cy="2438400"/>
          </a:xfrm>
          <a:prstGeom prst="rect">
            <a:avLst/>
          </a:prstGeom>
          <a:noFill/>
        </p:spPr>
      </p:pic>
      <p:pic>
        <p:nvPicPr>
          <p:cNvPr id="278" name="Picture 277"/>
          <p:cNvPicPr/>
          <p:nvPr/>
        </p:nvPicPr>
        <p:blipFill>
          <a:blip r:embed="rId8" cstate="print"/>
          <a:srcRect/>
          <a:stretch>
            <a:fillRect/>
          </a:stretch>
        </p:blipFill>
        <p:spPr bwMode="auto">
          <a:xfrm rot="20216949">
            <a:off x="5741409" y="3598570"/>
            <a:ext cx="1752600" cy="2438400"/>
          </a:xfrm>
          <a:prstGeom prst="rect">
            <a:avLst/>
          </a:prstGeom>
          <a:noFill/>
        </p:spPr>
      </p:pic>
      <p:pic>
        <p:nvPicPr>
          <p:cNvPr id="74" name="Picture 73">
            <a:hlinkClick r:id="rId9" action="ppaction://hlinksldjump"/>
          </p:cNvPr>
          <p:cNvPicPr/>
          <p:nvPr/>
        </p:nvPicPr>
        <p:blipFill>
          <a:blip r:embed="rId10" cstate="print"/>
          <a:srcRect/>
          <a:stretch>
            <a:fillRect/>
          </a:stretch>
        </p:blipFill>
        <p:spPr bwMode="auto">
          <a:xfrm>
            <a:off x="3505200" y="6313990"/>
            <a:ext cx="1307940" cy="544010"/>
          </a:xfrm>
          <a:prstGeom prst="rect">
            <a:avLst/>
          </a:prstGeom>
          <a:noFill/>
        </p:spPr>
      </p:pic>
    </p:spTree>
    <p:extLst>
      <p:ext uri="{BB962C8B-B14F-4D97-AF65-F5344CB8AC3E}">
        <p14:creationId xmlns:p14="http://schemas.microsoft.com/office/powerpoint/2010/main" val="627686982"/>
      </p:ext>
    </p:extLst>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0"/>
                    </p:tgtEl>
                  </p:cond>
                </p:stCondLst>
                <p:endSync evt="end" delay="0">
                  <p:rtn val="all"/>
                </p:endSync>
                <p:childTnLst>
                  <p:par>
                    <p:cTn id="3" fill="hold">
                      <p:stCondLst>
                        <p:cond delay="0"/>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0-#ppt_w/2"/>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autoRev="1" fill="hold" nodeType="afterEffect">
                                  <p:stCondLst>
                                    <p:cond delay="0"/>
                                  </p:stCondLst>
                                  <p:childTnLst>
                                    <p:animRot by="4500000">
                                      <p:cBhvr>
                                        <p:cTn id="11" dur="500" fill="hold"/>
                                        <p:tgtEl>
                                          <p:spTgt spid="154"/>
                                        </p:tgtEl>
                                        <p:attrNameLst>
                                          <p:attrName>r</p:attrName>
                                        </p:attrNameLst>
                                      </p:cBhvr>
                                    </p:animRot>
                                  </p:childTnLst>
                                </p:cTn>
                              </p:par>
                              <p:par>
                                <p:cTn id="1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3" dur="500" fill="hold"/>
                                        <p:tgtEl>
                                          <p:spTgt spid="155"/>
                                        </p:tgtEl>
                                        <p:attrNameLst>
                                          <p:attrName>ppt_x</p:attrName>
                                          <p:attrName>ppt_y</p:attrName>
                                        </p:attrNameLst>
                                      </p:cBhvr>
                                      <p:rCtr x="-2800" y="2900"/>
                                    </p:animMotion>
                                  </p:childTnLst>
                                </p:cTn>
                              </p:par>
                              <p:par>
                                <p:cTn id="1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 dur="500" fill="hold"/>
                                        <p:tgtEl>
                                          <p:spTgt spid="156"/>
                                        </p:tgtEl>
                                        <p:attrNameLst>
                                          <p:attrName>ppt_x</p:attrName>
                                          <p:attrName>ppt_y</p:attrName>
                                        </p:attrNameLst>
                                      </p:cBhvr>
                                    </p:animMotion>
                                  </p:childTnLst>
                                </p:cTn>
                              </p:par>
                              <p:par>
                                <p:cTn id="16" presetID="1" presetClass="exit" presetSubtype="0" fill="hold" nodeType="withEffect">
                                  <p:stCondLst>
                                    <p:cond delay="500"/>
                                  </p:stCondLst>
                                  <p:childTnLst>
                                    <p:set>
                                      <p:cBhvr>
                                        <p:cTn id="17" dur="1" fill="hold">
                                          <p:stCondLst>
                                            <p:cond delay="0"/>
                                          </p:stCondLst>
                                        </p:cTn>
                                        <p:tgtEl>
                                          <p:spTgt spid="180"/>
                                        </p:tgtEl>
                                        <p:attrNameLst>
                                          <p:attrName>style.visibility</p:attrName>
                                        </p:attrNameLst>
                                      </p:cBhvr>
                                      <p:to>
                                        <p:strVal val="hidden"/>
                                      </p:to>
                                    </p:set>
                                  </p:childTnLst>
                                </p:cTn>
                              </p:par>
                              <p:par>
                                <p:cTn id="18" presetID="1" presetClass="entr" presetSubtype="0" fill="hold" nodeType="withEffect">
                                  <p:stCondLst>
                                    <p:cond delay="500"/>
                                  </p:stCondLst>
                                  <p:childTnLst>
                                    <p:set>
                                      <p:cBhvr>
                                        <p:cTn id="19" dur="1" fill="hold">
                                          <p:stCondLst>
                                            <p:cond delay="0"/>
                                          </p:stCondLst>
                                        </p:cTn>
                                        <p:tgtEl>
                                          <p:spTgt spid="191"/>
                                        </p:tgtEl>
                                        <p:attrNameLst>
                                          <p:attrName>style.visibility</p:attrName>
                                        </p:attrNameLst>
                                      </p:cBhvr>
                                      <p:to>
                                        <p:strVal val="visible"/>
                                      </p:to>
                                    </p:set>
                                  </p:childTnLst>
                                </p:cTn>
                              </p:par>
                            </p:childTnLst>
                          </p:cTn>
                        </p:par>
                        <p:par>
                          <p:cTn id="20" fill="hold">
                            <p:stCondLst>
                              <p:cond delay="1500"/>
                            </p:stCondLst>
                            <p:childTnLst>
                              <p:par>
                                <p:cTn id="21" presetID="2" presetClass="exit" presetSubtype="12" fill="hold" nodeType="afterEffect">
                                  <p:stCondLst>
                                    <p:cond delay="500"/>
                                  </p:stCondLst>
                                  <p:childTnLst>
                                    <p:anim calcmode="lin" valueType="num">
                                      <p:cBhvr additive="base">
                                        <p:cTn id="22" dur="500"/>
                                        <p:tgtEl>
                                          <p:spTgt spid="154"/>
                                        </p:tgtEl>
                                        <p:attrNameLst>
                                          <p:attrName>ppt_x</p:attrName>
                                        </p:attrNameLst>
                                      </p:cBhvr>
                                      <p:tavLst>
                                        <p:tav tm="0">
                                          <p:val>
                                            <p:strVal val="ppt_x"/>
                                          </p:val>
                                        </p:tav>
                                        <p:tav tm="100000">
                                          <p:val>
                                            <p:strVal val="0-ppt_w/2"/>
                                          </p:val>
                                        </p:tav>
                                      </p:tavLst>
                                    </p:anim>
                                    <p:anim calcmode="lin" valueType="num">
                                      <p:cBhvr additive="base">
                                        <p:cTn id="23" dur="500"/>
                                        <p:tgtEl>
                                          <p:spTgt spid="154"/>
                                        </p:tgtEl>
                                        <p:attrNameLst>
                                          <p:attrName>ppt_y</p:attrName>
                                        </p:attrNameLst>
                                      </p:cBhvr>
                                      <p:tavLst>
                                        <p:tav tm="0">
                                          <p:val>
                                            <p:strVal val="ppt_y"/>
                                          </p:val>
                                        </p:tav>
                                        <p:tav tm="100000">
                                          <p:val>
                                            <p:strVal val="1+ppt_h/2"/>
                                          </p:val>
                                        </p:tav>
                                      </p:tavLst>
                                    </p:anim>
                                    <p:set>
                                      <p:cBhvr>
                                        <p:cTn id="24" dur="1" fill="hold">
                                          <p:stCondLst>
                                            <p:cond delay="499"/>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25" restart="whenNotActive" fill="hold" evtFilter="cancelBubble" nodeType="interactiveSeq">
                <p:stCondLst>
                  <p:cond evt="onClick" delay="0">
                    <p:tgtEl>
                      <p:spTgt spid="175"/>
                    </p:tgtEl>
                  </p:cond>
                </p:stCondLst>
                <p:endSync evt="end" delay="0">
                  <p:rtn val="all"/>
                </p:endSync>
                <p:childTnLst>
                  <p:par>
                    <p:cTn id="26" fill="hold">
                      <p:stCondLst>
                        <p:cond delay="0"/>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207"/>
                                        </p:tgtEl>
                                        <p:attrNameLst>
                                          <p:attrName>style.visibility</p:attrName>
                                        </p:attrNameLst>
                                      </p:cBhvr>
                                      <p:to>
                                        <p:strVal val="visible"/>
                                      </p:to>
                                    </p:set>
                                    <p:anim calcmode="lin" valueType="num">
                                      <p:cBhvr additive="base">
                                        <p:cTn id="30" dur="500" fill="hold"/>
                                        <p:tgtEl>
                                          <p:spTgt spid="207"/>
                                        </p:tgtEl>
                                        <p:attrNameLst>
                                          <p:attrName>ppt_x</p:attrName>
                                        </p:attrNameLst>
                                      </p:cBhvr>
                                      <p:tavLst>
                                        <p:tav tm="0">
                                          <p:val>
                                            <p:strVal val="0-#ppt_w/2"/>
                                          </p:val>
                                        </p:tav>
                                        <p:tav tm="100000">
                                          <p:val>
                                            <p:strVal val="#ppt_x"/>
                                          </p:val>
                                        </p:tav>
                                      </p:tavLst>
                                    </p:anim>
                                    <p:anim calcmode="lin" valueType="num">
                                      <p:cBhvr additive="base">
                                        <p:cTn id="31" dur="500" fill="hold"/>
                                        <p:tgtEl>
                                          <p:spTgt spid="20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8" presetClass="emph" presetSubtype="0" autoRev="1" fill="hold" nodeType="afterEffect">
                                  <p:stCondLst>
                                    <p:cond delay="0"/>
                                  </p:stCondLst>
                                  <p:childTnLst>
                                    <p:animRot by="4500000">
                                      <p:cBhvr>
                                        <p:cTn id="34" dur="500" fill="hold"/>
                                        <p:tgtEl>
                                          <p:spTgt spid="207"/>
                                        </p:tgtEl>
                                        <p:attrNameLst>
                                          <p:attrName>r</p:attrName>
                                        </p:attrNameLst>
                                      </p:cBhvr>
                                    </p:animRot>
                                  </p:childTnLst>
                                </p:cTn>
                              </p:par>
                              <p:par>
                                <p:cTn id="3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36" dur="500" fill="hold"/>
                                        <p:tgtEl>
                                          <p:spTgt spid="226"/>
                                        </p:tgtEl>
                                        <p:attrNameLst>
                                          <p:attrName>ppt_x</p:attrName>
                                          <p:attrName>ppt_y</p:attrName>
                                        </p:attrNameLst>
                                      </p:cBhvr>
                                      <p:rCtr x="-2800" y="2900"/>
                                    </p:animMotion>
                                  </p:childTnLst>
                                </p:cTn>
                              </p:par>
                              <p:par>
                                <p:cTn id="3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38" dur="500" fill="hold"/>
                                        <p:tgtEl>
                                          <p:spTgt spid="227"/>
                                        </p:tgtEl>
                                        <p:attrNameLst>
                                          <p:attrName>ppt_x</p:attrName>
                                          <p:attrName>ppt_y</p:attrName>
                                        </p:attrNameLst>
                                      </p:cBhvr>
                                    </p:animMotion>
                                  </p:childTnLst>
                                </p:cTn>
                              </p:par>
                              <p:par>
                                <p:cTn id="39" presetID="1" presetClass="exit" presetSubtype="0" fill="hold" nodeType="withEffect">
                                  <p:stCondLst>
                                    <p:cond delay="500"/>
                                  </p:stCondLst>
                                  <p:childTnLst>
                                    <p:set>
                                      <p:cBhvr>
                                        <p:cTn id="40" dur="1" fill="hold">
                                          <p:stCondLst>
                                            <p:cond delay="0"/>
                                          </p:stCondLst>
                                        </p:cTn>
                                        <p:tgtEl>
                                          <p:spTgt spid="175"/>
                                        </p:tgtEl>
                                        <p:attrNameLst>
                                          <p:attrName>style.visibility</p:attrName>
                                        </p:attrNameLst>
                                      </p:cBhvr>
                                      <p:to>
                                        <p:strVal val="hidden"/>
                                      </p:to>
                                    </p:set>
                                  </p:childTnLst>
                                </p:cTn>
                              </p:par>
                              <p:par>
                                <p:cTn id="41" presetID="1" presetClass="entr" presetSubtype="0" fill="hold" nodeType="withEffect">
                                  <p:stCondLst>
                                    <p:cond delay="500"/>
                                  </p:stCondLst>
                                  <p:childTnLst>
                                    <p:set>
                                      <p:cBhvr>
                                        <p:cTn id="42" dur="1" fill="hold">
                                          <p:stCondLst>
                                            <p:cond delay="0"/>
                                          </p:stCondLst>
                                        </p:cTn>
                                        <p:tgtEl>
                                          <p:spTgt spid="224"/>
                                        </p:tgtEl>
                                        <p:attrNameLst>
                                          <p:attrName>style.visibility</p:attrName>
                                        </p:attrNameLst>
                                      </p:cBhvr>
                                      <p:to>
                                        <p:strVal val="visible"/>
                                      </p:to>
                                    </p:set>
                                  </p:childTnLst>
                                </p:cTn>
                              </p:par>
                            </p:childTnLst>
                          </p:cTn>
                        </p:par>
                        <p:par>
                          <p:cTn id="43" fill="hold">
                            <p:stCondLst>
                              <p:cond delay="1500"/>
                            </p:stCondLst>
                            <p:childTnLst>
                              <p:par>
                                <p:cTn id="44" presetID="2" presetClass="exit" presetSubtype="12" fill="hold" nodeType="afterEffect">
                                  <p:stCondLst>
                                    <p:cond delay="500"/>
                                  </p:stCondLst>
                                  <p:childTnLst>
                                    <p:anim calcmode="lin" valueType="num">
                                      <p:cBhvr additive="base">
                                        <p:cTn id="45" dur="500"/>
                                        <p:tgtEl>
                                          <p:spTgt spid="207"/>
                                        </p:tgtEl>
                                        <p:attrNameLst>
                                          <p:attrName>ppt_x</p:attrName>
                                        </p:attrNameLst>
                                      </p:cBhvr>
                                      <p:tavLst>
                                        <p:tav tm="0">
                                          <p:val>
                                            <p:strVal val="ppt_x"/>
                                          </p:val>
                                        </p:tav>
                                        <p:tav tm="100000">
                                          <p:val>
                                            <p:strVal val="0-ppt_w/2"/>
                                          </p:val>
                                        </p:tav>
                                      </p:tavLst>
                                    </p:anim>
                                    <p:anim calcmode="lin" valueType="num">
                                      <p:cBhvr additive="base">
                                        <p:cTn id="46" dur="500"/>
                                        <p:tgtEl>
                                          <p:spTgt spid="207"/>
                                        </p:tgtEl>
                                        <p:attrNameLst>
                                          <p:attrName>ppt_y</p:attrName>
                                        </p:attrNameLst>
                                      </p:cBhvr>
                                      <p:tavLst>
                                        <p:tav tm="0">
                                          <p:val>
                                            <p:strVal val="ppt_y"/>
                                          </p:val>
                                        </p:tav>
                                        <p:tav tm="100000">
                                          <p:val>
                                            <p:strVal val="1+ppt_h/2"/>
                                          </p:val>
                                        </p:tav>
                                      </p:tavLst>
                                    </p:anim>
                                    <p:set>
                                      <p:cBhvr>
                                        <p:cTn id="47" dur="1" fill="hold">
                                          <p:stCondLst>
                                            <p:cond delay="499"/>
                                          </p:stCondLst>
                                        </p:cTn>
                                        <p:tgtEl>
                                          <p:spTgt spid="207"/>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48" restart="whenNotActive" fill="hold" evtFilter="cancelBubble" nodeType="interactiveSeq">
                <p:stCondLst>
                  <p:cond evt="onClick" delay="0">
                    <p:tgtEl>
                      <p:spTgt spid="259"/>
                    </p:tgtEl>
                  </p:cond>
                </p:stCondLst>
                <p:endSync evt="end" delay="0">
                  <p:rtn val="all"/>
                </p:endSync>
                <p:childTnLst>
                  <p:par>
                    <p:cTn id="49" fill="hold">
                      <p:stCondLst>
                        <p:cond delay="0"/>
                      </p:stCondLst>
                      <p:childTnLst>
                        <p:par>
                          <p:cTn id="50" fill="hold">
                            <p:stCondLst>
                              <p:cond delay="0"/>
                            </p:stCondLst>
                            <p:childTnLst>
                              <p:par>
                                <p:cTn id="51" presetID="2" presetClass="entr" presetSubtype="12" fill="hold" nodeType="clickEffect">
                                  <p:stCondLst>
                                    <p:cond delay="0"/>
                                  </p:stCondLst>
                                  <p:childTnLst>
                                    <p:set>
                                      <p:cBhvr>
                                        <p:cTn id="52" dur="1" fill="hold">
                                          <p:stCondLst>
                                            <p:cond delay="0"/>
                                          </p:stCondLst>
                                        </p:cTn>
                                        <p:tgtEl>
                                          <p:spTgt spid="269"/>
                                        </p:tgtEl>
                                        <p:attrNameLst>
                                          <p:attrName>style.visibility</p:attrName>
                                        </p:attrNameLst>
                                      </p:cBhvr>
                                      <p:to>
                                        <p:strVal val="visible"/>
                                      </p:to>
                                    </p:set>
                                    <p:anim calcmode="lin" valueType="num">
                                      <p:cBhvr additive="base">
                                        <p:cTn id="53" dur="500" fill="hold"/>
                                        <p:tgtEl>
                                          <p:spTgt spid="269"/>
                                        </p:tgtEl>
                                        <p:attrNameLst>
                                          <p:attrName>ppt_x</p:attrName>
                                        </p:attrNameLst>
                                      </p:cBhvr>
                                      <p:tavLst>
                                        <p:tav tm="0">
                                          <p:val>
                                            <p:strVal val="0-#ppt_w/2"/>
                                          </p:val>
                                        </p:tav>
                                        <p:tav tm="100000">
                                          <p:val>
                                            <p:strVal val="#ppt_x"/>
                                          </p:val>
                                        </p:tav>
                                      </p:tavLst>
                                    </p:anim>
                                    <p:anim calcmode="lin" valueType="num">
                                      <p:cBhvr additive="base">
                                        <p:cTn id="54" dur="500" fill="hold"/>
                                        <p:tgtEl>
                                          <p:spTgt spid="269"/>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8" presetClass="emph" presetSubtype="0" autoRev="1" fill="hold" nodeType="afterEffect">
                                  <p:stCondLst>
                                    <p:cond delay="0"/>
                                  </p:stCondLst>
                                  <p:childTnLst>
                                    <p:animRot by="4500000">
                                      <p:cBhvr>
                                        <p:cTn id="57" dur="500" fill="hold"/>
                                        <p:tgtEl>
                                          <p:spTgt spid="269"/>
                                        </p:tgtEl>
                                        <p:attrNameLst>
                                          <p:attrName>r</p:attrName>
                                        </p:attrNameLst>
                                      </p:cBhvr>
                                    </p:animRot>
                                  </p:childTnLst>
                                </p:cTn>
                              </p:par>
                              <p:par>
                                <p:cTn id="58"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59" dur="500" fill="hold"/>
                                        <p:tgtEl>
                                          <p:spTgt spid="238"/>
                                        </p:tgtEl>
                                        <p:attrNameLst>
                                          <p:attrName>ppt_x</p:attrName>
                                          <p:attrName>ppt_y</p:attrName>
                                        </p:attrNameLst>
                                      </p:cBhvr>
                                      <p:rCtr x="-2800" y="2900"/>
                                    </p:animMotion>
                                  </p:childTnLst>
                                </p:cTn>
                              </p:par>
                              <p:par>
                                <p:cTn id="60"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61" dur="500" fill="hold"/>
                                        <p:tgtEl>
                                          <p:spTgt spid="239"/>
                                        </p:tgtEl>
                                        <p:attrNameLst>
                                          <p:attrName>ppt_x</p:attrName>
                                          <p:attrName>ppt_y</p:attrName>
                                        </p:attrNameLst>
                                      </p:cBhvr>
                                    </p:animMotion>
                                  </p:childTnLst>
                                </p:cTn>
                              </p:par>
                              <p:par>
                                <p:cTn id="62" presetID="1" presetClass="exit" presetSubtype="0" fill="hold" nodeType="withEffect">
                                  <p:stCondLst>
                                    <p:cond delay="500"/>
                                  </p:stCondLst>
                                  <p:childTnLst>
                                    <p:set>
                                      <p:cBhvr>
                                        <p:cTn id="63" dur="1" fill="hold">
                                          <p:stCondLst>
                                            <p:cond delay="0"/>
                                          </p:stCondLst>
                                        </p:cTn>
                                        <p:tgtEl>
                                          <p:spTgt spid="259"/>
                                        </p:tgtEl>
                                        <p:attrNameLst>
                                          <p:attrName>style.visibility</p:attrName>
                                        </p:attrNameLst>
                                      </p:cBhvr>
                                      <p:to>
                                        <p:strVal val="hidden"/>
                                      </p:to>
                                    </p:set>
                                  </p:childTnLst>
                                </p:cTn>
                              </p:par>
                              <p:par>
                                <p:cTn id="64" presetID="1" presetClass="entr" presetSubtype="0" fill="hold" nodeType="withEffect">
                                  <p:stCondLst>
                                    <p:cond delay="500"/>
                                  </p:stCondLst>
                                  <p:childTnLst>
                                    <p:set>
                                      <p:cBhvr>
                                        <p:cTn id="65" dur="1" fill="hold">
                                          <p:stCondLst>
                                            <p:cond delay="0"/>
                                          </p:stCondLst>
                                        </p:cTn>
                                        <p:tgtEl>
                                          <p:spTgt spid="233"/>
                                        </p:tgtEl>
                                        <p:attrNameLst>
                                          <p:attrName>style.visibility</p:attrName>
                                        </p:attrNameLst>
                                      </p:cBhvr>
                                      <p:to>
                                        <p:strVal val="visible"/>
                                      </p:to>
                                    </p:set>
                                  </p:childTnLst>
                                </p:cTn>
                              </p:par>
                            </p:childTnLst>
                          </p:cTn>
                        </p:par>
                        <p:par>
                          <p:cTn id="66" fill="hold">
                            <p:stCondLst>
                              <p:cond delay="1500"/>
                            </p:stCondLst>
                            <p:childTnLst>
                              <p:par>
                                <p:cTn id="67" presetID="2" presetClass="exit" presetSubtype="12" fill="hold" nodeType="afterEffect">
                                  <p:stCondLst>
                                    <p:cond delay="500"/>
                                  </p:stCondLst>
                                  <p:childTnLst>
                                    <p:anim calcmode="lin" valueType="num">
                                      <p:cBhvr additive="base">
                                        <p:cTn id="68" dur="500"/>
                                        <p:tgtEl>
                                          <p:spTgt spid="269"/>
                                        </p:tgtEl>
                                        <p:attrNameLst>
                                          <p:attrName>ppt_x</p:attrName>
                                        </p:attrNameLst>
                                      </p:cBhvr>
                                      <p:tavLst>
                                        <p:tav tm="0">
                                          <p:val>
                                            <p:strVal val="ppt_x"/>
                                          </p:val>
                                        </p:tav>
                                        <p:tav tm="100000">
                                          <p:val>
                                            <p:strVal val="0-ppt_w/2"/>
                                          </p:val>
                                        </p:tav>
                                      </p:tavLst>
                                    </p:anim>
                                    <p:anim calcmode="lin" valueType="num">
                                      <p:cBhvr additive="base">
                                        <p:cTn id="69" dur="500"/>
                                        <p:tgtEl>
                                          <p:spTgt spid="269"/>
                                        </p:tgtEl>
                                        <p:attrNameLst>
                                          <p:attrName>ppt_y</p:attrName>
                                        </p:attrNameLst>
                                      </p:cBhvr>
                                      <p:tavLst>
                                        <p:tav tm="0">
                                          <p:val>
                                            <p:strVal val="ppt_y"/>
                                          </p:val>
                                        </p:tav>
                                        <p:tav tm="100000">
                                          <p:val>
                                            <p:strVal val="1+ppt_h/2"/>
                                          </p:val>
                                        </p:tav>
                                      </p:tavLst>
                                    </p:anim>
                                    <p:set>
                                      <p:cBhvr>
                                        <p:cTn id="70" dur="1" fill="hold">
                                          <p:stCondLst>
                                            <p:cond delay="499"/>
                                          </p:stCondLst>
                                        </p:cTn>
                                        <p:tgtEl>
                                          <p:spTgt spid="269"/>
                                        </p:tgtEl>
                                        <p:attrNameLst>
                                          <p:attrName>style.visibility</p:attrName>
                                        </p:attrNameLst>
                                      </p:cBhvr>
                                      <p:to>
                                        <p:strVal val="hidden"/>
                                      </p:to>
                                    </p:set>
                                  </p:childTnLst>
                                </p:cTn>
                              </p:par>
                            </p:childTnLst>
                          </p:cTn>
                        </p:par>
                      </p:childTnLst>
                    </p:cTn>
                  </p:par>
                </p:childTnLst>
              </p:cTn>
              <p:nextCondLst>
                <p:cond evt="onClick" delay="0">
                  <p:tgtEl>
                    <p:spTgt spid="259"/>
                  </p:tgtEl>
                </p:cond>
              </p:nextCondLst>
            </p:seq>
            <p:seq concurrent="1" nextAc="seek">
              <p:cTn id="71" restart="whenNotActive" fill="hold" evtFilter="cancelBubble" nodeType="interactiveSeq">
                <p:stCondLst>
                  <p:cond evt="onClick" delay="0">
                    <p:tgtEl>
                      <p:spTgt spid="260"/>
                    </p:tgtEl>
                  </p:cond>
                </p:stCondLst>
                <p:endSync evt="end" delay="0">
                  <p:rtn val="all"/>
                </p:endSync>
                <p:childTnLst>
                  <p:par>
                    <p:cTn id="72" fill="hold">
                      <p:stCondLst>
                        <p:cond delay="0"/>
                      </p:stCondLst>
                      <p:childTnLst>
                        <p:par>
                          <p:cTn id="73" fill="hold">
                            <p:stCondLst>
                              <p:cond delay="0"/>
                            </p:stCondLst>
                            <p:childTnLst>
                              <p:par>
                                <p:cTn id="74" presetID="2" presetClass="entr" presetSubtype="12" fill="hold" nodeType="clickEffect">
                                  <p:stCondLst>
                                    <p:cond delay="0"/>
                                  </p:stCondLst>
                                  <p:childTnLst>
                                    <p:set>
                                      <p:cBhvr>
                                        <p:cTn id="75" dur="1" fill="hold">
                                          <p:stCondLst>
                                            <p:cond delay="0"/>
                                          </p:stCondLst>
                                        </p:cTn>
                                        <p:tgtEl>
                                          <p:spTgt spid="270"/>
                                        </p:tgtEl>
                                        <p:attrNameLst>
                                          <p:attrName>style.visibility</p:attrName>
                                        </p:attrNameLst>
                                      </p:cBhvr>
                                      <p:to>
                                        <p:strVal val="visible"/>
                                      </p:to>
                                    </p:set>
                                    <p:anim calcmode="lin" valueType="num">
                                      <p:cBhvr additive="base">
                                        <p:cTn id="76" dur="500" fill="hold"/>
                                        <p:tgtEl>
                                          <p:spTgt spid="270"/>
                                        </p:tgtEl>
                                        <p:attrNameLst>
                                          <p:attrName>ppt_x</p:attrName>
                                        </p:attrNameLst>
                                      </p:cBhvr>
                                      <p:tavLst>
                                        <p:tav tm="0">
                                          <p:val>
                                            <p:strVal val="0-#ppt_w/2"/>
                                          </p:val>
                                        </p:tav>
                                        <p:tav tm="100000">
                                          <p:val>
                                            <p:strVal val="#ppt_x"/>
                                          </p:val>
                                        </p:tav>
                                      </p:tavLst>
                                    </p:anim>
                                    <p:anim calcmode="lin" valueType="num">
                                      <p:cBhvr additive="base">
                                        <p:cTn id="77" dur="500" fill="hold"/>
                                        <p:tgtEl>
                                          <p:spTgt spid="270"/>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8" presetClass="emph" presetSubtype="0" autoRev="1" fill="hold" nodeType="afterEffect">
                                  <p:stCondLst>
                                    <p:cond delay="0"/>
                                  </p:stCondLst>
                                  <p:childTnLst>
                                    <p:animRot by="4500000">
                                      <p:cBhvr>
                                        <p:cTn id="80" dur="500" fill="hold"/>
                                        <p:tgtEl>
                                          <p:spTgt spid="270"/>
                                        </p:tgtEl>
                                        <p:attrNameLst>
                                          <p:attrName>r</p:attrName>
                                        </p:attrNameLst>
                                      </p:cBhvr>
                                    </p:animRot>
                                  </p:childTnLst>
                                </p:cTn>
                              </p:par>
                              <p:par>
                                <p:cTn id="81"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82" dur="500" fill="hold"/>
                                        <p:tgtEl>
                                          <p:spTgt spid="240"/>
                                        </p:tgtEl>
                                        <p:attrNameLst>
                                          <p:attrName>ppt_x</p:attrName>
                                          <p:attrName>ppt_y</p:attrName>
                                        </p:attrNameLst>
                                      </p:cBhvr>
                                      <p:rCtr x="-2800" y="2900"/>
                                    </p:animMotion>
                                  </p:childTnLst>
                                </p:cTn>
                              </p:par>
                              <p:par>
                                <p:cTn id="83"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84" dur="500" fill="hold"/>
                                        <p:tgtEl>
                                          <p:spTgt spid="241"/>
                                        </p:tgtEl>
                                        <p:attrNameLst>
                                          <p:attrName>ppt_x</p:attrName>
                                          <p:attrName>ppt_y</p:attrName>
                                        </p:attrNameLst>
                                      </p:cBhvr>
                                    </p:animMotion>
                                  </p:childTnLst>
                                </p:cTn>
                              </p:par>
                              <p:par>
                                <p:cTn id="85" presetID="1" presetClass="exit" presetSubtype="0" fill="hold" nodeType="withEffect">
                                  <p:stCondLst>
                                    <p:cond delay="500"/>
                                  </p:stCondLst>
                                  <p:childTnLst>
                                    <p:set>
                                      <p:cBhvr>
                                        <p:cTn id="86" dur="1" fill="hold">
                                          <p:stCondLst>
                                            <p:cond delay="0"/>
                                          </p:stCondLst>
                                        </p:cTn>
                                        <p:tgtEl>
                                          <p:spTgt spid="260"/>
                                        </p:tgtEl>
                                        <p:attrNameLst>
                                          <p:attrName>style.visibility</p:attrName>
                                        </p:attrNameLst>
                                      </p:cBhvr>
                                      <p:to>
                                        <p:strVal val="hidden"/>
                                      </p:to>
                                    </p:set>
                                  </p:childTnLst>
                                </p:cTn>
                              </p:par>
                              <p:par>
                                <p:cTn id="87" presetID="1" presetClass="entr" presetSubtype="0" fill="hold" nodeType="withEffect">
                                  <p:stCondLst>
                                    <p:cond delay="500"/>
                                  </p:stCondLst>
                                  <p:childTnLst>
                                    <p:set>
                                      <p:cBhvr>
                                        <p:cTn id="88" dur="1" fill="hold">
                                          <p:stCondLst>
                                            <p:cond delay="0"/>
                                          </p:stCondLst>
                                        </p:cTn>
                                        <p:tgtEl>
                                          <p:spTgt spid="234"/>
                                        </p:tgtEl>
                                        <p:attrNameLst>
                                          <p:attrName>style.visibility</p:attrName>
                                        </p:attrNameLst>
                                      </p:cBhvr>
                                      <p:to>
                                        <p:strVal val="visible"/>
                                      </p:to>
                                    </p:set>
                                  </p:childTnLst>
                                </p:cTn>
                              </p:par>
                            </p:childTnLst>
                          </p:cTn>
                        </p:par>
                        <p:par>
                          <p:cTn id="89" fill="hold">
                            <p:stCondLst>
                              <p:cond delay="1500"/>
                            </p:stCondLst>
                            <p:childTnLst>
                              <p:par>
                                <p:cTn id="90" presetID="2" presetClass="exit" presetSubtype="12" fill="hold" nodeType="afterEffect">
                                  <p:stCondLst>
                                    <p:cond delay="0"/>
                                  </p:stCondLst>
                                  <p:childTnLst>
                                    <p:anim calcmode="lin" valueType="num">
                                      <p:cBhvr additive="base">
                                        <p:cTn id="91" dur="500"/>
                                        <p:tgtEl>
                                          <p:spTgt spid="270"/>
                                        </p:tgtEl>
                                        <p:attrNameLst>
                                          <p:attrName>ppt_x</p:attrName>
                                        </p:attrNameLst>
                                      </p:cBhvr>
                                      <p:tavLst>
                                        <p:tav tm="0">
                                          <p:val>
                                            <p:strVal val="ppt_x"/>
                                          </p:val>
                                        </p:tav>
                                        <p:tav tm="100000">
                                          <p:val>
                                            <p:strVal val="0-ppt_w/2"/>
                                          </p:val>
                                        </p:tav>
                                      </p:tavLst>
                                    </p:anim>
                                    <p:anim calcmode="lin" valueType="num">
                                      <p:cBhvr additive="base">
                                        <p:cTn id="92" dur="500"/>
                                        <p:tgtEl>
                                          <p:spTgt spid="270"/>
                                        </p:tgtEl>
                                        <p:attrNameLst>
                                          <p:attrName>ppt_y</p:attrName>
                                        </p:attrNameLst>
                                      </p:cBhvr>
                                      <p:tavLst>
                                        <p:tav tm="0">
                                          <p:val>
                                            <p:strVal val="ppt_y"/>
                                          </p:val>
                                        </p:tav>
                                        <p:tav tm="100000">
                                          <p:val>
                                            <p:strVal val="1+ppt_h/2"/>
                                          </p:val>
                                        </p:tav>
                                      </p:tavLst>
                                    </p:anim>
                                    <p:set>
                                      <p:cBhvr>
                                        <p:cTn id="93" dur="1" fill="hold">
                                          <p:stCondLst>
                                            <p:cond delay="499"/>
                                          </p:stCondLst>
                                        </p:cTn>
                                        <p:tgtEl>
                                          <p:spTgt spid="27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94" restart="whenNotActive" fill="hold" evtFilter="cancelBubble" nodeType="interactiveSeq">
                <p:stCondLst>
                  <p:cond evt="onClick" delay="0">
                    <p:tgtEl>
                      <p:spTgt spid="261"/>
                    </p:tgtEl>
                  </p:cond>
                </p:stCondLst>
                <p:endSync evt="end" delay="0">
                  <p:rtn val="all"/>
                </p:endSync>
                <p:childTnLst>
                  <p:par>
                    <p:cTn id="95" fill="hold">
                      <p:stCondLst>
                        <p:cond delay="0"/>
                      </p:stCondLst>
                      <p:childTnLst>
                        <p:par>
                          <p:cTn id="96" fill="hold">
                            <p:stCondLst>
                              <p:cond delay="0"/>
                            </p:stCondLst>
                            <p:childTnLst>
                              <p:par>
                                <p:cTn id="97" presetID="2" presetClass="entr" presetSubtype="12" fill="hold" nodeType="clickEffect">
                                  <p:stCondLst>
                                    <p:cond delay="0"/>
                                  </p:stCondLst>
                                  <p:childTnLst>
                                    <p:set>
                                      <p:cBhvr>
                                        <p:cTn id="98" dur="1" fill="hold">
                                          <p:stCondLst>
                                            <p:cond delay="0"/>
                                          </p:stCondLst>
                                        </p:cTn>
                                        <p:tgtEl>
                                          <p:spTgt spid="271"/>
                                        </p:tgtEl>
                                        <p:attrNameLst>
                                          <p:attrName>style.visibility</p:attrName>
                                        </p:attrNameLst>
                                      </p:cBhvr>
                                      <p:to>
                                        <p:strVal val="visible"/>
                                      </p:to>
                                    </p:set>
                                    <p:anim calcmode="lin" valueType="num">
                                      <p:cBhvr additive="base">
                                        <p:cTn id="99" dur="500" fill="hold"/>
                                        <p:tgtEl>
                                          <p:spTgt spid="271"/>
                                        </p:tgtEl>
                                        <p:attrNameLst>
                                          <p:attrName>ppt_x</p:attrName>
                                        </p:attrNameLst>
                                      </p:cBhvr>
                                      <p:tavLst>
                                        <p:tav tm="0">
                                          <p:val>
                                            <p:strVal val="0-#ppt_w/2"/>
                                          </p:val>
                                        </p:tav>
                                        <p:tav tm="100000">
                                          <p:val>
                                            <p:strVal val="#ppt_x"/>
                                          </p:val>
                                        </p:tav>
                                      </p:tavLst>
                                    </p:anim>
                                    <p:anim calcmode="lin" valueType="num">
                                      <p:cBhvr additive="base">
                                        <p:cTn id="100" dur="500" fill="hold"/>
                                        <p:tgtEl>
                                          <p:spTgt spid="271"/>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8" presetClass="emph" presetSubtype="0" autoRev="1" fill="hold" nodeType="afterEffect">
                                  <p:stCondLst>
                                    <p:cond delay="0"/>
                                  </p:stCondLst>
                                  <p:childTnLst>
                                    <p:animRot by="4500000">
                                      <p:cBhvr>
                                        <p:cTn id="103" dur="500" fill="hold"/>
                                        <p:tgtEl>
                                          <p:spTgt spid="271"/>
                                        </p:tgtEl>
                                        <p:attrNameLst>
                                          <p:attrName>r</p:attrName>
                                        </p:attrNameLst>
                                      </p:cBhvr>
                                    </p:animRot>
                                  </p:childTnLst>
                                </p:cTn>
                              </p:par>
                              <p:par>
                                <p:cTn id="104"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05" dur="500" fill="hold"/>
                                        <p:tgtEl>
                                          <p:spTgt spid="242"/>
                                        </p:tgtEl>
                                        <p:attrNameLst>
                                          <p:attrName>ppt_x</p:attrName>
                                          <p:attrName>ppt_y</p:attrName>
                                        </p:attrNameLst>
                                      </p:cBhvr>
                                      <p:rCtr x="-2800" y="2900"/>
                                    </p:animMotion>
                                  </p:childTnLst>
                                </p:cTn>
                              </p:par>
                              <p:par>
                                <p:cTn id="106"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07" dur="500" fill="hold"/>
                                        <p:tgtEl>
                                          <p:spTgt spid="243"/>
                                        </p:tgtEl>
                                        <p:attrNameLst>
                                          <p:attrName>ppt_x</p:attrName>
                                          <p:attrName>ppt_y</p:attrName>
                                        </p:attrNameLst>
                                      </p:cBhvr>
                                    </p:animMotion>
                                  </p:childTnLst>
                                </p:cTn>
                              </p:par>
                              <p:par>
                                <p:cTn id="108" presetID="1" presetClass="exit" presetSubtype="0" fill="hold" nodeType="withEffect">
                                  <p:stCondLst>
                                    <p:cond delay="500"/>
                                  </p:stCondLst>
                                  <p:childTnLst>
                                    <p:set>
                                      <p:cBhvr>
                                        <p:cTn id="109" dur="1" fill="hold">
                                          <p:stCondLst>
                                            <p:cond delay="0"/>
                                          </p:stCondLst>
                                        </p:cTn>
                                        <p:tgtEl>
                                          <p:spTgt spid="261"/>
                                        </p:tgtEl>
                                        <p:attrNameLst>
                                          <p:attrName>style.visibility</p:attrName>
                                        </p:attrNameLst>
                                      </p:cBhvr>
                                      <p:to>
                                        <p:strVal val="hidden"/>
                                      </p:to>
                                    </p:set>
                                  </p:childTnLst>
                                </p:cTn>
                              </p:par>
                              <p:par>
                                <p:cTn id="110" presetID="1" presetClass="entr" presetSubtype="0" fill="hold" nodeType="withEffect">
                                  <p:stCondLst>
                                    <p:cond delay="500"/>
                                  </p:stCondLst>
                                  <p:childTnLst>
                                    <p:set>
                                      <p:cBhvr>
                                        <p:cTn id="111" dur="1" fill="hold">
                                          <p:stCondLst>
                                            <p:cond delay="0"/>
                                          </p:stCondLst>
                                        </p:cTn>
                                        <p:tgtEl>
                                          <p:spTgt spid="235"/>
                                        </p:tgtEl>
                                        <p:attrNameLst>
                                          <p:attrName>style.visibility</p:attrName>
                                        </p:attrNameLst>
                                      </p:cBhvr>
                                      <p:to>
                                        <p:strVal val="visible"/>
                                      </p:to>
                                    </p:set>
                                  </p:childTnLst>
                                </p:cTn>
                              </p:par>
                            </p:childTnLst>
                          </p:cTn>
                        </p:par>
                        <p:par>
                          <p:cTn id="112" fill="hold">
                            <p:stCondLst>
                              <p:cond delay="1500"/>
                            </p:stCondLst>
                            <p:childTnLst>
                              <p:par>
                                <p:cTn id="113" presetID="2" presetClass="exit" presetSubtype="12" fill="hold" nodeType="afterEffect">
                                  <p:stCondLst>
                                    <p:cond delay="500"/>
                                  </p:stCondLst>
                                  <p:childTnLst>
                                    <p:anim calcmode="lin" valueType="num">
                                      <p:cBhvr additive="base">
                                        <p:cTn id="114" dur="500"/>
                                        <p:tgtEl>
                                          <p:spTgt spid="271"/>
                                        </p:tgtEl>
                                        <p:attrNameLst>
                                          <p:attrName>ppt_x</p:attrName>
                                        </p:attrNameLst>
                                      </p:cBhvr>
                                      <p:tavLst>
                                        <p:tav tm="0">
                                          <p:val>
                                            <p:strVal val="ppt_x"/>
                                          </p:val>
                                        </p:tav>
                                        <p:tav tm="100000">
                                          <p:val>
                                            <p:strVal val="0-ppt_w/2"/>
                                          </p:val>
                                        </p:tav>
                                      </p:tavLst>
                                    </p:anim>
                                    <p:anim calcmode="lin" valueType="num">
                                      <p:cBhvr additive="base">
                                        <p:cTn id="115" dur="500"/>
                                        <p:tgtEl>
                                          <p:spTgt spid="271"/>
                                        </p:tgtEl>
                                        <p:attrNameLst>
                                          <p:attrName>ppt_y</p:attrName>
                                        </p:attrNameLst>
                                      </p:cBhvr>
                                      <p:tavLst>
                                        <p:tav tm="0">
                                          <p:val>
                                            <p:strVal val="ppt_y"/>
                                          </p:val>
                                        </p:tav>
                                        <p:tav tm="100000">
                                          <p:val>
                                            <p:strVal val="1+ppt_h/2"/>
                                          </p:val>
                                        </p:tav>
                                      </p:tavLst>
                                    </p:anim>
                                    <p:set>
                                      <p:cBhvr>
                                        <p:cTn id="116" dur="1" fill="hold">
                                          <p:stCondLst>
                                            <p:cond delay="4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17" restart="whenNotActive" fill="hold" evtFilter="cancelBubble" nodeType="interactiveSeq">
                <p:stCondLst>
                  <p:cond evt="onClick" delay="0">
                    <p:tgtEl>
                      <p:spTgt spid="262"/>
                    </p:tgtEl>
                  </p:cond>
                </p:stCondLst>
                <p:endSync evt="end" delay="0">
                  <p:rtn val="all"/>
                </p:endSync>
                <p:childTnLst>
                  <p:par>
                    <p:cTn id="118" fill="hold">
                      <p:stCondLst>
                        <p:cond delay="0"/>
                      </p:stCondLst>
                      <p:childTnLst>
                        <p:par>
                          <p:cTn id="119" fill="hold">
                            <p:stCondLst>
                              <p:cond delay="0"/>
                            </p:stCondLst>
                            <p:childTnLst>
                              <p:par>
                                <p:cTn id="120" presetID="2" presetClass="entr" presetSubtype="12" fill="hold" nodeType="clickEffect">
                                  <p:stCondLst>
                                    <p:cond delay="0"/>
                                  </p:stCondLst>
                                  <p:childTnLst>
                                    <p:set>
                                      <p:cBhvr>
                                        <p:cTn id="121" dur="1" fill="hold">
                                          <p:stCondLst>
                                            <p:cond delay="0"/>
                                          </p:stCondLst>
                                        </p:cTn>
                                        <p:tgtEl>
                                          <p:spTgt spid="272"/>
                                        </p:tgtEl>
                                        <p:attrNameLst>
                                          <p:attrName>style.visibility</p:attrName>
                                        </p:attrNameLst>
                                      </p:cBhvr>
                                      <p:to>
                                        <p:strVal val="visible"/>
                                      </p:to>
                                    </p:set>
                                    <p:anim calcmode="lin" valueType="num">
                                      <p:cBhvr additive="base">
                                        <p:cTn id="122" dur="500" fill="hold"/>
                                        <p:tgtEl>
                                          <p:spTgt spid="272"/>
                                        </p:tgtEl>
                                        <p:attrNameLst>
                                          <p:attrName>ppt_x</p:attrName>
                                        </p:attrNameLst>
                                      </p:cBhvr>
                                      <p:tavLst>
                                        <p:tav tm="0">
                                          <p:val>
                                            <p:strVal val="0-#ppt_w/2"/>
                                          </p:val>
                                        </p:tav>
                                        <p:tav tm="100000">
                                          <p:val>
                                            <p:strVal val="#ppt_x"/>
                                          </p:val>
                                        </p:tav>
                                      </p:tavLst>
                                    </p:anim>
                                    <p:anim calcmode="lin" valueType="num">
                                      <p:cBhvr additive="base">
                                        <p:cTn id="123" dur="500" fill="hold"/>
                                        <p:tgtEl>
                                          <p:spTgt spid="272"/>
                                        </p:tgtEl>
                                        <p:attrNameLst>
                                          <p:attrName>ppt_y</p:attrName>
                                        </p:attrNameLst>
                                      </p:cBhvr>
                                      <p:tavLst>
                                        <p:tav tm="0">
                                          <p:val>
                                            <p:strVal val="1+#ppt_h/2"/>
                                          </p:val>
                                        </p:tav>
                                        <p:tav tm="100000">
                                          <p:val>
                                            <p:strVal val="#ppt_y"/>
                                          </p:val>
                                        </p:tav>
                                      </p:tavLst>
                                    </p:anim>
                                  </p:childTnLst>
                                </p:cTn>
                              </p:par>
                            </p:childTnLst>
                          </p:cTn>
                        </p:par>
                        <p:par>
                          <p:cTn id="124" fill="hold">
                            <p:stCondLst>
                              <p:cond delay="500"/>
                            </p:stCondLst>
                            <p:childTnLst>
                              <p:par>
                                <p:cTn id="125" presetID="8" presetClass="emph" presetSubtype="0" autoRev="1" fill="hold" nodeType="afterEffect">
                                  <p:stCondLst>
                                    <p:cond delay="0"/>
                                  </p:stCondLst>
                                  <p:childTnLst>
                                    <p:animRot by="4500000">
                                      <p:cBhvr>
                                        <p:cTn id="126" dur="500" fill="hold"/>
                                        <p:tgtEl>
                                          <p:spTgt spid="272"/>
                                        </p:tgtEl>
                                        <p:attrNameLst>
                                          <p:attrName>r</p:attrName>
                                        </p:attrNameLst>
                                      </p:cBhvr>
                                    </p:animRot>
                                  </p:childTnLst>
                                </p:cTn>
                              </p:par>
                              <p:par>
                                <p:cTn id="127"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28" dur="500" fill="hold"/>
                                        <p:tgtEl>
                                          <p:spTgt spid="244"/>
                                        </p:tgtEl>
                                        <p:attrNameLst>
                                          <p:attrName>ppt_x</p:attrName>
                                          <p:attrName>ppt_y</p:attrName>
                                        </p:attrNameLst>
                                      </p:cBhvr>
                                      <p:rCtr x="-2800" y="2900"/>
                                    </p:animMotion>
                                  </p:childTnLst>
                                </p:cTn>
                              </p:par>
                              <p:par>
                                <p:cTn id="129"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30" dur="500" fill="hold"/>
                                        <p:tgtEl>
                                          <p:spTgt spid="245"/>
                                        </p:tgtEl>
                                        <p:attrNameLst>
                                          <p:attrName>ppt_x</p:attrName>
                                          <p:attrName>ppt_y</p:attrName>
                                        </p:attrNameLst>
                                      </p:cBhvr>
                                    </p:animMotion>
                                  </p:childTnLst>
                                </p:cTn>
                              </p:par>
                              <p:par>
                                <p:cTn id="131" presetID="1" presetClass="exit" presetSubtype="0" fill="hold" nodeType="withEffect">
                                  <p:stCondLst>
                                    <p:cond delay="500"/>
                                  </p:stCondLst>
                                  <p:childTnLst>
                                    <p:set>
                                      <p:cBhvr>
                                        <p:cTn id="132" dur="1" fill="hold">
                                          <p:stCondLst>
                                            <p:cond delay="0"/>
                                          </p:stCondLst>
                                        </p:cTn>
                                        <p:tgtEl>
                                          <p:spTgt spid="262"/>
                                        </p:tgtEl>
                                        <p:attrNameLst>
                                          <p:attrName>style.visibility</p:attrName>
                                        </p:attrNameLst>
                                      </p:cBhvr>
                                      <p:to>
                                        <p:strVal val="hidden"/>
                                      </p:to>
                                    </p:set>
                                  </p:childTnLst>
                                </p:cTn>
                              </p:par>
                              <p:par>
                                <p:cTn id="133" presetID="1" presetClass="entr" presetSubtype="0" fill="hold" nodeType="withEffect">
                                  <p:stCondLst>
                                    <p:cond delay="500"/>
                                  </p:stCondLst>
                                  <p:childTnLst>
                                    <p:set>
                                      <p:cBhvr>
                                        <p:cTn id="134" dur="1" fill="hold">
                                          <p:stCondLst>
                                            <p:cond delay="0"/>
                                          </p:stCondLst>
                                        </p:cTn>
                                        <p:tgtEl>
                                          <p:spTgt spid="229"/>
                                        </p:tgtEl>
                                        <p:attrNameLst>
                                          <p:attrName>style.visibility</p:attrName>
                                        </p:attrNameLst>
                                      </p:cBhvr>
                                      <p:to>
                                        <p:strVal val="visible"/>
                                      </p:to>
                                    </p:set>
                                  </p:childTnLst>
                                </p:cTn>
                              </p:par>
                            </p:childTnLst>
                          </p:cTn>
                        </p:par>
                        <p:par>
                          <p:cTn id="135" fill="hold">
                            <p:stCondLst>
                              <p:cond delay="1500"/>
                            </p:stCondLst>
                            <p:childTnLst>
                              <p:par>
                                <p:cTn id="136" presetID="2" presetClass="exit" presetSubtype="12" fill="hold" nodeType="afterEffect">
                                  <p:stCondLst>
                                    <p:cond delay="500"/>
                                  </p:stCondLst>
                                  <p:childTnLst>
                                    <p:anim calcmode="lin" valueType="num">
                                      <p:cBhvr additive="base">
                                        <p:cTn id="137" dur="500"/>
                                        <p:tgtEl>
                                          <p:spTgt spid="272"/>
                                        </p:tgtEl>
                                        <p:attrNameLst>
                                          <p:attrName>ppt_x</p:attrName>
                                        </p:attrNameLst>
                                      </p:cBhvr>
                                      <p:tavLst>
                                        <p:tav tm="0">
                                          <p:val>
                                            <p:strVal val="ppt_x"/>
                                          </p:val>
                                        </p:tav>
                                        <p:tav tm="100000">
                                          <p:val>
                                            <p:strVal val="0-ppt_w/2"/>
                                          </p:val>
                                        </p:tav>
                                      </p:tavLst>
                                    </p:anim>
                                    <p:anim calcmode="lin" valueType="num">
                                      <p:cBhvr additive="base">
                                        <p:cTn id="138" dur="500"/>
                                        <p:tgtEl>
                                          <p:spTgt spid="272"/>
                                        </p:tgtEl>
                                        <p:attrNameLst>
                                          <p:attrName>ppt_y</p:attrName>
                                        </p:attrNameLst>
                                      </p:cBhvr>
                                      <p:tavLst>
                                        <p:tav tm="0">
                                          <p:val>
                                            <p:strVal val="ppt_y"/>
                                          </p:val>
                                        </p:tav>
                                        <p:tav tm="100000">
                                          <p:val>
                                            <p:strVal val="1+ppt_h/2"/>
                                          </p:val>
                                        </p:tav>
                                      </p:tavLst>
                                    </p:anim>
                                    <p:set>
                                      <p:cBhvr>
                                        <p:cTn id="139" dur="1" fill="hold">
                                          <p:stCondLst>
                                            <p:cond delay="4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140" restart="whenNotActive" fill="hold" evtFilter="cancelBubble" nodeType="interactiveSeq">
                <p:stCondLst>
                  <p:cond evt="onClick" delay="0">
                    <p:tgtEl>
                      <p:spTgt spid="263"/>
                    </p:tgtEl>
                  </p:cond>
                </p:stCondLst>
                <p:endSync evt="end" delay="0">
                  <p:rtn val="all"/>
                </p:endSync>
                <p:childTnLst>
                  <p:par>
                    <p:cTn id="141" fill="hold">
                      <p:stCondLst>
                        <p:cond delay="0"/>
                      </p:stCondLst>
                      <p:childTnLst>
                        <p:par>
                          <p:cTn id="142" fill="hold">
                            <p:stCondLst>
                              <p:cond delay="0"/>
                            </p:stCondLst>
                            <p:childTnLst>
                              <p:par>
                                <p:cTn id="143" presetID="2" presetClass="entr" presetSubtype="12" fill="hold" nodeType="clickEffect">
                                  <p:stCondLst>
                                    <p:cond delay="0"/>
                                  </p:stCondLst>
                                  <p:childTnLst>
                                    <p:set>
                                      <p:cBhvr>
                                        <p:cTn id="144" dur="1" fill="hold">
                                          <p:stCondLst>
                                            <p:cond delay="0"/>
                                          </p:stCondLst>
                                        </p:cTn>
                                        <p:tgtEl>
                                          <p:spTgt spid="273"/>
                                        </p:tgtEl>
                                        <p:attrNameLst>
                                          <p:attrName>style.visibility</p:attrName>
                                        </p:attrNameLst>
                                      </p:cBhvr>
                                      <p:to>
                                        <p:strVal val="visible"/>
                                      </p:to>
                                    </p:set>
                                    <p:anim calcmode="lin" valueType="num">
                                      <p:cBhvr additive="base">
                                        <p:cTn id="145" dur="500" fill="hold"/>
                                        <p:tgtEl>
                                          <p:spTgt spid="273"/>
                                        </p:tgtEl>
                                        <p:attrNameLst>
                                          <p:attrName>ppt_x</p:attrName>
                                        </p:attrNameLst>
                                      </p:cBhvr>
                                      <p:tavLst>
                                        <p:tav tm="0">
                                          <p:val>
                                            <p:strVal val="0-#ppt_w/2"/>
                                          </p:val>
                                        </p:tav>
                                        <p:tav tm="100000">
                                          <p:val>
                                            <p:strVal val="#ppt_x"/>
                                          </p:val>
                                        </p:tav>
                                      </p:tavLst>
                                    </p:anim>
                                    <p:anim calcmode="lin" valueType="num">
                                      <p:cBhvr additive="base">
                                        <p:cTn id="146" dur="500" fill="hold"/>
                                        <p:tgtEl>
                                          <p:spTgt spid="273"/>
                                        </p:tgtEl>
                                        <p:attrNameLst>
                                          <p:attrName>ppt_y</p:attrName>
                                        </p:attrNameLst>
                                      </p:cBhvr>
                                      <p:tavLst>
                                        <p:tav tm="0">
                                          <p:val>
                                            <p:strVal val="1+#ppt_h/2"/>
                                          </p:val>
                                        </p:tav>
                                        <p:tav tm="100000">
                                          <p:val>
                                            <p:strVal val="#ppt_y"/>
                                          </p:val>
                                        </p:tav>
                                      </p:tavLst>
                                    </p:anim>
                                  </p:childTnLst>
                                </p:cTn>
                              </p:par>
                            </p:childTnLst>
                          </p:cTn>
                        </p:par>
                        <p:par>
                          <p:cTn id="147" fill="hold">
                            <p:stCondLst>
                              <p:cond delay="500"/>
                            </p:stCondLst>
                            <p:childTnLst>
                              <p:par>
                                <p:cTn id="148" presetID="8" presetClass="emph" presetSubtype="0" autoRev="1" fill="hold" nodeType="afterEffect">
                                  <p:stCondLst>
                                    <p:cond delay="0"/>
                                  </p:stCondLst>
                                  <p:childTnLst>
                                    <p:animRot by="4500000">
                                      <p:cBhvr>
                                        <p:cTn id="149" dur="500" fill="hold"/>
                                        <p:tgtEl>
                                          <p:spTgt spid="273"/>
                                        </p:tgtEl>
                                        <p:attrNameLst>
                                          <p:attrName>r</p:attrName>
                                        </p:attrNameLst>
                                      </p:cBhvr>
                                    </p:animRot>
                                  </p:childTnLst>
                                </p:cTn>
                              </p:par>
                              <p:par>
                                <p:cTn id="150"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51" dur="500" fill="hold"/>
                                        <p:tgtEl>
                                          <p:spTgt spid="246"/>
                                        </p:tgtEl>
                                        <p:attrNameLst>
                                          <p:attrName>ppt_x</p:attrName>
                                          <p:attrName>ppt_y</p:attrName>
                                        </p:attrNameLst>
                                      </p:cBhvr>
                                      <p:rCtr x="-2800" y="2900"/>
                                    </p:animMotion>
                                  </p:childTnLst>
                                </p:cTn>
                              </p:par>
                              <p:par>
                                <p:cTn id="152"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53" dur="500" fill="hold"/>
                                        <p:tgtEl>
                                          <p:spTgt spid="247"/>
                                        </p:tgtEl>
                                        <p:attrNameLst>
                                          <p:attrName>ppt_x</p:attrName>
                                          <p:attrName>ppt_y</p:attrName>
                                        </p:attrNameLst>
                                      </p:cBhvr>
                                    </p:animMotion>
                                  </p:childTnLst>
                                </p:cTn>
                              </p:par>
                              <p:par>
                                <p:cTn id="154" presetID="1" presetClass="exit" presetSubtype="0" fill="hold" nodeType="withEffect">
                                  <p:stCondLst>
                                    <p:cond delay="500"/>
                                  </p:stCondLst>
                                  <p:childTnLst>
                                    <p:set>
                                      <p:cBhvr>
                                        <p:cTn id="155" dur="1" fill="hold">
                                          <p:stCondLst>
                                            <p:cond delay="0"/>
                                          </p:stCondLst>
                                        </p:cTn>
                                        <p:tgtEl>
                                          <p:spTgt spid="263"/>
                                        </p:tgtEl>
                                        <p:attrNameLst>
                                          <p:attrName>style.visibility</p:attrName>
                                        </p:attrNameLst>
                                      </p:cBhvr>
                                      <p:to>
                                        <p:strVal val="hidden"/>
                                      </p:to>
                                    </p:set>
                                  </p:childTnLst>
                                </p:cTn>
                              </p:par>
                              <p:par>
                                <p:cTn id="156" presetID="1" presetClass="entr" presetSubtype="0" fill="hold" nodeType="withEffect">
                                  <p:stCondLst>
                                    <p:cond delay="500"/>
                                  </p:stCondLst>
                                  <p:childTnLst>
                                    <p:set>
                                      <p:cBhvr>
                                        <p:cTn id="157" dur="1" fill="hold">
                                          <p:stCondLst>
                                            <p:cond delay="0"/>
                                          </p:stCondLst>
                                        </p:cTn>
                                        <p:tgtEl>
                                          <p:spTgt spid="232"/>
                                        </p:tgtEl>
                                        <p:attrNameLst>
                                          <p:attrName>style.visibility</p:attrName>
                                        </p:attrNameLst>
                                      </p:cBhvr>
                                      <p:to>
                                        <p:strVal val="visible"/>
                                      </p:to>
                                    </p:set>
                                  </p:childTnLst>
                                </p:cTn>
                              </p:par>
                            </p:childTnLst>
                          </p:cTn>
                        </p:par>
                        <p:par>
                          <p:cTn id="158" fill="hold">
                            <p:stCondLst>
                              <p:cond delay="1500"/>
                            </p:stCondLst>
                            <p:childTnLst>
                              <p:par>
                                <p:cTn id="159" presetID="2" presetClass="exit" presetSubtype="12" fill="hold" nodeType="afterEffect">
                                  <p:stCondLst>
                                    <p:cond delay="500"/>
                                  </p:stCondLst>
                                  <p:childTnLst>
                                    <p:anim calcmode="lin" valueType="num">
                                      <p:cBhvr additive="base">
                                        <p:cTn id="160" dur="500"/>
                                        <p:tgtEl>
                                          <p:spTgt spid="273"/>
                                        </p:tgtEl>
                                        <p:attrNameLst>
                                          <p:attrName>ppt_x</p:attrName>
                                        </p:attrNameLst>
                                      </p:cBhvr>
                                      <p:tavLst>
                                        <p:tav tm="0">
                                          <p:val>
                                            <p:strVal val="ppt_x"/>
                                          </p:val>
                                        </p:tav>
                                        <p:tav tm="100000">
                                          <p:val>
                                            <p:strVal val="0-ppt_w/2"/>
                                          </p:val>
                                        </p:tav>
                                      </p:tavLst>
                                    </p:anim>
                                    <p:anim calcmode="lin" valueType="num">
                                      <p:cBhvr additive="base">
                                        <p:cTn id="161" dur="500"/>
                                        <p:tgtEl>
                                          <p:spTgt spid="273"/>
                                        </p:tgtEl>
                                        <p:attrNameLst>
                                          <p:attrName>ppt_y</p:attrName>
                                        </p:attrNameLst>
                                      </p:cBhvr>
                                      <p:tavLst>
                                        <p:tav tm="0">
                                          <p:val>
                                            <p:strVal val="ppt_y"/>
                                          </p:val>
                                        </p:tav>
                                        <p:tav tm="100000">
                                          <p:val>
                                            <p:strVal val="1+ppt_h/2"/>
                                          </p:val>
                                        </p:tav>
                                      </p:tavLst>
                                    </p:anim>
                                    <p:set>
                                      <p:cBhvr>
                                        <p:cTn id="162"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63"/>
                  </p:tgtEl>
                </p:cond>
              </p:nextCondLst>
            </p:seq>
            <p:seq concurrent="1" nextAc="seek">
              <p:cTn id="163" restart="whenNotActive" fill="hold" evtFilter="cancelBubble" nodeType="interactiveSeq">
                <p:stCondLst>
                  <p:cond evt="onClick" delay="0">
                    <p:tgtEl>
                      <p:spTgt spid="264"/>
                    </p:tgtEl>
                  </p:cond>
                </p:stCondLst>
                <p:endSync evt="end" delay="0">
                  <p:rtn val="all"/>
                </p:endSync>
                <p:childTnLst>
                  <p:par>
                    <p:cTn id="164" fill="hold">
                      <p:stCondLst>
                        <p:cond delay="0"/>
                      </p:stCondLst>
                      <p:childTnLst>
                        <p:par>
                          <p:cTn id="165" fill="hold">
                            <p:stCondLst>
                              <p:cond delay="0"/>
                            </p:stCondLst>
                            <p:childTnLst>
                              <p:par>
                                <p:cTn id="166" presetID="2" presetClass="entr" presetSubtype="12" fill="hold" nodeType="clickEffect">
                                  <p:stCondLst>
                                    <p:cond delay="0"/>
                                  </p:stCondLst>
                                  <p:childTnLst>
                                    <p:set>
                                      <p:cBhvr>
                                        <p:cTn id="167" dur="1" fill="hold">
                                          <p:stCondLst>
                                            <p:cond delay="0"/>
                                          </p:stCondLst>
                                        </p:cTn>
                                        <p:tgtEl>
                                          <p:spTgt spid="274"/>
                                        </p:tgtEl>
                                        <p:attrNameLst>
                                          <p:attrName>style.visibility</p:attrName>
                                        </p:attrNameLst>
                                      </p:cBhvr>
                                      <p:to>
                                        <p:strVal val="visible"/>
                                      </p:to>
                                    </p:set>
                                    <p:anim calcmode="lin" valueType="num">
                                      <p:cBhvr additive="base">
                                        <p:cTn id="168" dur="500" fill="hold"/>
                                        <p:tgtEl>
                                          <p:spTgt spid="274"/>
                                        </p:tgtEl>
                                        <p:attrNameLst>
                                          <p:attrName>ppt_x</p:attrName>
                                        </p:attrNameLst>
                                      </p:cBhvr>
                                      <p:tavLst>
                                        <p:tav tm="0">
                                          <p:val>
                                            <p:strVal val="0-#ppt_w/2"/>
                                          </p:val>
                                        </p:tav>
                                        <p:tav tm="100000">
                                          <p:val>
                                            <p:strVal val="#ppt_x"/>
                                          </p:val>
                                        </p:tav>
                                      </p:tavLst>
                                    </p:anim>
                                    <p:anim calcmode="lin" valueType="num">
                                      <p:cBhvr additive="base">
                                        <p:cTn id="169" dur="500" fill="hold"/>
                                        <p:tgtEl>
                                          <p:spTgt spid="274"/>
                                        </p:tgtEl>
                                        <p:attrNameLst>
                                          <p:attrName>ppt_y</p:attrName>
                                        </p:attrNameLst>
                                      </p:cBhvr>
                                      <p:tavLst>
                                        <p:tav tm="0">
                                          <p:val>
                                            <p:strVal val="1+#ppt_h/2"/>
                                          </p:val>
                                        </p:tav>
                                        <p:tav tm="100000">
                                          <p:val>
                                            <p:strVal val="#ppt_y"/>
                                          </p:val>
                                        </p:tav>
                                      </p:tavLst>
                                    </p:anim>
                                  </p:childTnLst>
                                </p:cTn>
                              </p:par>
                            </p:childTnLst>
                          </p:cTn>
                        </p:par>
                        <p:par>
                          <p:cTn id="170" fill="hold">
                            <p:stCondLst>
                              <p:cond delay="500"/>
                            </p:stCondLst>
                            <p:childTnLst>
                              <p:par>
                                <p:cTn id="171" presetID="8" presetClass="emph" presetSubtype="0" autoRev="1" fill="hold" nodeType="afterEffect">
                                  <p:stCondLst>
                                    <p:cond delay="0"/>
                                  </p:stCondLst>
                                  <p:childTnLst>
                                    <p:animRot by="4500000">
                                      <p:cBhvr>
                                        <p:cTn id="172" dur="500" fill="hold"/>
                                        <p:tgtEl>
                                          <p:spTgt spid="274"/>
                                        </p:tgtEl>
                                        <p:attrNameLst>
                                          <p:attrName>r</p:attrName>
                                        </p:attrNameLst>
                                      </p:cBhvr>
                                    </p:animRot>
                                  </p:childTnLst>
                                </p:cTn>
                              </p:par>
                              <p:par>
                                <p:cTn id="173"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74" dur="500" fill="hold"/>
                                        <p:tgtEl>
                                          <p:spTgt spid="248"/>
                                        </p:tgtEl>
                                        <p:attrNameLst>
                                          <p:attrName>ppt_x</p:attrName>
                                          <p:attrName>ppt_y</p:attrName>
                                        </p:attrNameLst>
                                      </p:cBhvr>
                                      <p:rCtr x="-2800" y="2900"/>
                                    </p:animMotion>
                                  </p:childTnLst>
                                </p:cTn>
                              </p:par>
                              <p:par>
                                <p:cTn id="175"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76" dur="500" fill="hold"/>
                                        <p:tgtEl>
                                          <p:spTgt spid="249"/>
                                        </p:tgtEl>
                                        <p:attrNameLst>
                                          <p:attrName>ppt_x</p:attrName>
                                          <p:attrName>ppt_y</p:attrName>
                                        </p:attrNameLst>
                                      </p:cBhvr>
                                    </p:animMotion>
                                  </p:childTnLst>
                                </p:cTn>
                              </p:par>
                              <p:par>
                                <p:cTn id="177" presetID="1" presetClass="exit" presetSubtype="0" fill="hold" nodeType="withEffect">
                                  <p:stCondLst>
                                    <p:cond delay="500"/>
                                  </p:stCondLst>
                                  <p:childTnLst>
                                    <p:set>
                                      <p:cBhvr>
                                        <p:cTn id="178" dur="1" fill="hold">
                                          <p:stCondLst>
                                            <p:cond delay="0"/>
                                          </p:stCondLst>
                                        </p:cTn>
                                        <p:tgtEl>
                                          <p:spTgt spid="264"/>
                                        </p:tgtEl>
                                        <p:attrNameLst>
                                          <p:attrName>style.visibility</p:attrName>
                                        </p:attrNameLst>
                                      </p:cBhvr>
                                      <p:to>
                                        <p:strVal val="hidden"/>
                                      </p:to>
                                    </p:set>
                                  </p:childTnLst>
                                </p:cTn>
                              </p:par>
                              <p:par>
                                <p:cTn id="179" presetID="1" presetClass="entr" presetSubtype="0" fill="hold" nodeType="withEffect">
                                  <p:stCondLst>
                                    <p:cond delay="500"/>
                                  </p:stCondLst>
                                  <p:childTnLst>
                                    <p:set>
                                      <p:cBhvr>
                                        <p:cTn id="180" dur="1" fill="hold">
                                          <p:stCondLst>
                                            <p:cond delay="0"/>
                                          </p:stCondLst>
                                        </p:cTn>
                                        <p:tgtEl>
                                          <p:spTgt spid="250"/>
                                        </p:tgtEl>
                                        <p:attrNameLst>
                                          <p:attrName>style.visibility</p:attrName>
                                        </p:attrNameLst>
                                      </p:cBhvr>
                                      <p:to>
                                        <p:strVal val="visible"/>
                                      </p:to>
                                    </p:set>
                                  </p:childTnLst>
                                </p:cTn>
                              </p:par>
                            </p:childTnLst>
                          </p:cTn>
                        </p:par>
                        <p:par>
                          <p:cTn id="181" fill="hold">
                            <p:stCondLst>
                              <p:cond delay="1500"/>
                            </p:stCondLst>
                            <p:childTnLst>
                              <p:par>
                                <p:cTn id="182" presetID="2" presetClass="exit" presetSubtype="12" fill="hold" nodeType="afterEffect">
                                  <p:stCondLst>
                                    <p:cond delay="500"/>
                                  </p:stCondLst>
                                  <p:childTnLst>
                                    <p:anim calcmode="lin" valueType="num">
                                      <p:cBhvr additive="base">
                                        <p:cTn id="183" dur="500"/>
                                        <p:tgtEl>
                                          <p:spTgt spid="274"/>
                                        </p:tgtEl>
                                        <p:attrNameLst>
                                          <p:attrName>ppt_x</p:attrName>
                                        </p:attrNameLst>
                                      </p:cBhvr>
                                      <p:tavLst>
                                        <p:tav tm="0">
                                          <p:val>
                                            <p:strVal val="ppt_x"/>
                                          </p:val>
                                        </p:tav>
                                        <p:tav tm="100000">
                                          <p:val>
                                            <p:strVal val="0-ppt_w/2"/>
                                          </p:val>
                                        </p:tav>
                                      </p:tavLst>
                                    </p:anim>
                                    <p:anim calcmode="lin" valueType="num">
                                      <p:cBhvr additive="base">
                                        <p:cTn id="184" dur="500"/>
                                        <p:tgtEl>
                                          <p:spTgt spid="274"/>
                                        </p:tgtEl>
                                        <p:attrNameLst>
                                          <p:attrName>ppt_y</p:attrName>
                                        </p:attrNameLst>
                                      </p:cBhvr>
                                      <p:tavLst>
                                        <p:tav tm="0">
                                          <p:val>
                                            <p:strVal val="ppt_y"/>
                                          </p:val>
                                        </p:tav>
                                        <p:tav tm="100000">
                                          <p:val>
                                            <p:strVal val="1+ppt_h/2"/>
                                          </p:val>
                                        </p:tav>
                                      </p:tavLst>
                                    </p:anim>
                                    <p:set>
                                      <p:cBhvr>
                                        <p:cTn id="185" dur="1" fill="hold">
                                          <p:stCondLst>
                                            <p:cond delay="4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64"/>
                  </p:tgtEl>
                </p:cond>
              </p:nextCondLst>
            </p:seq>
            <p:seq concurrent="1" nextAc="seek">
              <p:cTn id="186" restart="whenNotActive" fill="hold" evtFilter="cancelBubble" nodeType="interactiveSeq">
                <p:stCondLst>
                  <p:cond evt="onClick" delay="0">
                    <p:tgtEl>
                      <p:spTgt spid="265"/>
                    </p:tgtEl>
                  </p:cond>
                </p:stCondLst>
                <p:endSync evt="end" delay="0">
                  <p:rtn val="all"/>
                </p:endSync>
                <p:childTnLst>
                  <p:par>
                    <p:cTn id="187" fill="hold">
                      <p:stCondLst>
                        <p:cond delay="0"/>
                      </p:stCondLst>
                      <p:childTnLst>
                        <p:par>
                          <p:cTn id="188" fill="hold">
                            <p:stCondLst>
                              <p:cond delay="0"/>
                            </p:stCondLst>
                            <p:childTnLst>
                              <p:par>
                                <p:cTn id="189" presetID="2" presetClass="entr" presetSubtype="12" fill="hold" nodeType="clickEffect">
                                  <p:stCondLst>
                                    <p:cond delay="0"/>
                                  </p:stCondLst>
                                  <p:childTnLst>
                                    <p:set>
                                      <p:cBhvr>
                                        <p:cTn id="190" dur="1" fill="hold">
                                          <p:stCondLst>
                                            <p:cond delay="0"/>
                                          </p:stCondLst>
                                        </p:cTn>
                                        <p:tgtEl>
                                          <p:spTgt spid="275"/>
                                        </p:tgtEl>
                                        <p:attrNameLst>
                                          <p:attrName>style.visibility</p:attrName>
                                        </p:attrNameLst>
                                      </p:cBhvr>
                                      <p:to>
                                        <p:strVal val="visible"/>
                                      </p:to>
                                    </p:set>
                                    <p:anim calcmode="lin" valueType="num">
                                      <p:cBhvr additive="base">
                                        <p:cTn id="191" dur="500" fill="hold"/>
                                        <p:tgtEl>
                                          <p:spTgt spid="275"/>
                                        </p:tgtEl>
                                        <p:attrNameLst>
                                          <p:attrName>ppt_x</p:attrName>
                                        </p:attrNameLst>
                                      </p:cBhvr>
                                      <p:tavLst>
                                        <p:tav tm="0">
                                          <p:val>
                                            <p:strVal val="0-#ppt_w/2"/>
                                          </p:val>
                                        </p:tav>
                                        <p:tav tm="100000">
                                          <p:val>
                                            <p:strVal val="#ppt_x"/>
                                          </p:val>
                                        </p:tav>
                                      </p:tavLst>
                                    </p:anim>
                                    <p:anim calcmode="lin" valueType="num">
                                      <p:cBhvr additive="base">
                                        <p:cTn id="192" dur="500" fill="hold"/>
                                        <p:tgtEl>
                                          <p:spTgt spid="275"/>
                                        </p:tgtEl>
                                        <p:attrNameLst>
                                          <p:attrName>ppt_y</p:attrName>
                                        </p:attrNameLst>
                                      </p:cBhvr>
                                      <p:tavLst>
                                        <p:tav tm="0">
                                          <p:val>
                                            <p:strVal val="1+#ppt_h/2"/>
                                          </p:val>
                                        </p:tav>
                                        <p:tav tm="100000">
                                          <p:val>
                                            <p:strVal val="#ppt_y"/>
                                          </p:val>
                                        </p:tav>
                                      </p:tavLst>
                                    </p:anim>
                                  </p:childTnLst>
                                </p:cTn>
                              </p:par>
                            </p:childTnLst>
                          </p:cTn>
                        </p:par>
                        <p:par>
                          <p:cTn id="193" fill="hold">
                            <p:stCondLst>
                              <p:cond delay="500"/>
                            </p:stCondLst>
                            <p:childTnLst>
                              <p:par>
                                <p:cTn id="194" presetID="8" presetClass="emph" presetSubtype="0" autoRev="1" fill="hold" nodeType="afterEffect">
                                  <p:stCondLst>
                                    <p:cond delay="0"/>
                                  </p:stCondLst>
                                  <p:childTnLst>
                                    <p:animRot by="4500000">
                                      <p:cBhvr>
                                        <p:cTn id="195" dur="500" fill="hold"/>
                                        <p:tgtEl>
                                          <p:spTgt spid="275"/>
                                        </p:tgtEl>
                                        <p:attrNameLst>
                                          <p:attrName>r</p:attrName>
                                        </p:attrNameLst>
                                      </p:cBhvr>
                                    </p:animRot>
                                  </p:childTnLst>
                                </p:cTn>
                              </p:par>
                              <p:par>
                                <p:cTn id="196"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197" dur="500" fill="hold"/>
                                        <p:tgtEl>
                                          <p:spTgt spid="251"/>
                                        </p:tgtEl>
                                        <p:attrNameLst>
                                          <p:attrName>ppt_x</p:attrName>
                                          <p:attrName>ppt_y</p:attrName>
                                        </p:attrNameLst>
                                      </p:cBhvr>
                                      <p:rCtr x="-2800" y="2900"/>
                                    </p:animMotion>
                                  </p:childTnLst>
                                </p:cTn>
                              </p:par>
                              <p:par>
                                <p:cTn id="198"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199" dur="500" fill="hold"/>
                                        <p:tgtEl>
                                          <p:spTgt spid="252"/>
                                        </p:tgtEl>
                                        <p:attrNameLst>
                                          <p:attrName>ppt_x</p:attrName>
                                          <p:attrName>ppt_y</p:attrName>
                                        </p:attrNameLst>
                                      </p:cBhvr>
                                    </p:animMotion>
                                  </p:childTnLst>
                                </p:cTn>
                              </p:par>
                              <p:par>
                                <p:cTn id="200" presetID="1" presetClass="exit" presetSubtype="0" fill="hold" nodeType="withEffect">
                                  <p:stCondLst>
                                    <p:cond delay="500"/>
                                  </p:stCondLst>
                                  <p:childTnLst>
                                    <p:set>
                                      <p:cBhvr>
                                        <p:cTn id="201" dur="1" fill="hold">
                                          <p:stCondLst>
                                            <p:cond delay="0"/>
                                          </p:stCondLst>
                                        </p:cTn>
                                        <p:tgtEl>
                                          <p:spTgt spid="265"/>
                                        </p:tgtEl>
                                        <p:attrNameLst>
                                          <p:attrName>style.visibility</p:attrName>
                                        </p:attrNameLst>
                                      </p:cBhvr>
                                      <p:to>
                                        <p:strVal val="hidden"/>
                                      </p:to>
                                    </p:set>
                                  </p:childTnLst>
                                </p:cTn>
                              </p:par>
                              <p:par>
                                <p:cTn id="202" presetID="1" presetClass="entr" presetSubtype="0" fill="hold" nodeType="withEffect">
                                  <p:stCondLst>
                                    <p:cond delay="500"/>
                                  </p:stCondLst>
                                  <p:childTnLst>
                                    <p:set>
                                      <p:cBhvr>
                                        <p:cTn id="203" dur="1" fill="hold">
                                          <p:stCondLst>
                                            <p:cond delay="0"/>
                                          </p:stCondLst>
                                        </p:cTn>
                                        <p:tgtEl>
                                          <p:spTgt spid="230"/>
                                        </p:tgtEl>
                                        <p:attrNameLst>
                                          <p:attrName>style.visibility</p:attrName>
                                        </p:attrNameLst>
                                      </p:cBhvr>
                                      <p:to>
                                        <p:strVal val="visible"/>
                                      </p:to>
                                    </p:set>
                                  </p:childTnLst>
                                </p:cTn>
                              </p:par>
                            </p:childTnLst>
                          </p:cTn>
                        </p:par>
                        <p:par>
                          <p:cTn id="204" fill="hold">
                            <p:stCondLst>
                              <p:cond delay="1500"/>
                            </p:stCondLst>
                            <p:childTnLst>
                              <p:par>
                                <p:cTn id="205" presetID="2" presetClass="exit" presetSubtype="12" fill="hold" nodeType="afterEffect">
                                  <p:stCondLst>
                                    <p:cond delay="500"/>
                                  </p:stCondLst>
                                  <p:childTnLst>
                                    <p:anim calcmode="lin" valueType="num">
                                      <p:cBhvr additive="base">
                                        <p:cTn id="206" dur="500"/>
                                        <p:tgtEl>
                                          <p:spTgt spid="275"/>
                                        </p:tgtEl>
                                        <p:attrNameLst>
                                          <p:attrName>ppt_x</p:attrName>
                                        </p:attrNameLst>
                                      </p:cBhvr>
                                      <p:tavLst>
                                        <p:tav tm="0">
                                          <p:val>
                                            <p:strVal val="ppt_x"/>
                                          </p:val>
                                        </p:tav>
                                        <p:tav tm="100000">
                                          <p:val>
                                            <p:strVal val="0-ppt_w/2"/>
                                          </p:val>
                                        </p:tav>
                                      </p:tavLst>
                                    </p:anim>
                                    <p:anim calcmode="lin" valueType="num">
                                      <p:cBhvr additive="base">
                                        <p:cTn id="207" dur="500"/>
                                        <p:tgtEl>
                                          <p:spTgt spid="275"/>
                                        </p:tgtEl>
                                        <p:attrNameLst>
                                          <p:attrName>ppt_y</p:attrName>
                                        </p:attrNameLst>
                                      </p:cBhvr>
                                      <p:tavLst>
                                        <p:tav tm="0">
                                          <p:val>
                                            <p:strVal val="ppt_y"/>
                                          </p:val>
                                        </p:tav>
                                        <p:tav tm="100000">
                                          <p:val>
                                            <p:strVal val="1+ppt_h/2"/>
                                          </p:val>
                                        </p:tav>
                                      </p:tavLst>
                                    </p:anim>
                                    <p:set>
                                      <p:cBhvr>
                                        <p:cTn id="208" dur="1" fill="hold">
                                          <p:stCondLst>
                                            <p:cond delay="4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65"/>
                  </p:tgtEl>
                </p:cond>
              </p:nextCondLst>
            </p:seq>
            <p:seq concurrent="1" nextAc="seek">
              <p:cTn id="209" restart="whenNotActive" fill="hold" evtFilter="cancelBubble" nodeType="interactiveSeq">
                <p:stCondLst>
                  <p:cond evt="onClick" delay="0">
                    <p:tgtEl>
                      <p:spTgt spid="266"/>
                    </p:tgtEl>
                  </p:cond>
                </p:stCondLst>
                <p:endSync evt="end" delay="0">
                  <p:rtn val="all"/>
                </p:endSync>
                <p:childTnLst>
                  <p:par>
                    <p:cTn id="210" fill="hold">
                      <p:stCondLst>
                        <p:cond delay="0"/>
                      </p:stCondLst>
                      <p:childTnLst>
                        <p:par>
                          <p:cTn id="211" fill="hold">
                            <p:stCondLst>
                              <p:cond delay="0"/>
                            </p:stCondLst>
                            <p:childTnLst>
                              <p:par>
                                <p:cTn id="212" presetID="2" presetClass="entr" presetSubtype="12" fill="hold" nodeType="clickEffect">
                                  <p:stCondLst>
                                    <p:cond delay="0"/>
                                  </p:stCondLst>
                                  <p:childTnLst>
                                    <p:set>
                                      <p:cBhvr>
                                        <p:cTn id="213" dur="1" fill="hold">
                                          <p:stCondLst>
                                            <p:cond delay="0"/>
                                          </p:stCondLst>
                                        </p:cTn>
                                        <p:tgtEl>
                                          <p:spTgt spid="276"/>
                                        </p:tgtEl>
                                        <p:attrNameLst>
                                          <p:attrName>style.visibility</p:attrName>
                                        </p:attrNameLst>
                                      </p:cBhvr>
                                      <p:to>
                                        <p:strVal val="visible"/>
                                      </p:to>
                                    </p:set>
                                    <p:anim calcmode="lin" valueType="num">
                                      <p:cBhvr additive="base">
                                        <p:cTn id="214" dur="500" fill="hold"/>
                                        <p:tgtEl>
                                          <p:spTgt spid="276"/>
                                        </p:tgtEl>
                                        <p:attrNameLst>
                                          <p:attrName>ppt_x</p:attrName>
                                        </p:attrNameLst>
                                      </p:cBhvr>
                                      <p:tavLst>
                                        <p:tav tm="0">
                                          <p:val>
                                            <p:strVal val="0-#ppt_w/2"/>
                                          </p:val>
                                        </p:tav>
                                        <p:tav tm="100000">
                                          <p:val>
                                            <p:strVal val="#ppt_x"/>
                                          </p:val>
                                        </p:tav>
                                      </p:tavLst>
                                    </p:anim>
                                    <p:anim calcmode="lin" valueType="num">
                                      <p:cBhvr additive="base">
                                        <p:cTn id="215" dur="500" fill="hold"/>
                                        <p:tgtEl>
                                          <p:spTgt spid="276"/>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8" presetClass="emph" presetSubtype="0" autoRev="1" fill="hold" nodeType="afterEffect">
                                  <p:stCondLst>
                                    <p:cond delay="0"/>
                                  </p:stCondLst>
                                  <p:childTnLst>
                                    <p:animRot by="4500000">
                                      <p:cBhvr>
                                        <p:cTn id="218" dur="500" fill="hold"/>
                                        <p:tgtEl>
                                          <p:spTgt spid="276"/>
                                        </p:tgtEl>
                                        <p:attrNameLst>
                                          <p:attrName>r</p:attrName>
                                        </p:attrNameLst>
                                      </p:cBhvr>
                                    </p:animRot>
                                  </p:childTnLst>
                                </p:cTn>
                              </p:par>
                              <p:par>
                                <p:cTn id="219"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20" dur="500" fill="hold"/>
                                        <p:tgtEl>
                                          <p:spTgt spid="253"/>
                                        </p:tgtEl>
                                        <p:attrNameLst>
                                          <p:attrName>ppt_x</p:attrName>
                                          <p:attrName>ppt_y</p:attrName>
                                        </p:attrNameLst>
                                      </p:cBhvr>
                                      <p:rCtr x="-2800" y="2900"/>
                                    </p:animMotion>
                                  </p:childTnLst>
                                </p:cTn>
                              </p:par>
                              <p:par>
                                <p:cTn id="221"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22" dur="500" fill="hold"/>
                                        <p:tgtEl>
                                          <p:spTgt spid="254"/>
                                        </p:tgtEl>
                                        <p:attrNameLst>
                                          <p:attrName>ppt_x</p:attrName>
                                          <p:attrName>ppt_y</p:attrName>
                                        </p:attrNameLst>
                                      </p:cBhvr>
                                    </p:animMotion>
                                  </p:childTnLst>
                                </p:cTn>
                              </p:par>
                              <p:par>
                                <p:cTn id="223" presetID="1" presetClass="exit" presetSubtype="0" fill="hold" nodeType="withEffect">
                                  <p:stCondLst>
                                    <p:cond delay="500"/>
                                  </p:stCondLst>
                                  <p:childTnLst>
                                    <p:set>
                                      <p:cBhvr>
                                        <p:cTn id="224" dur="1" fill="hold">
                                          <p:stCondLst>
                                            <p:cond delay="0"/>
                                          </p:stCondLst>
                                        </p:cTn>
                                        <p:tgtEl>
                                          <p:spTgt spid="266"/>
                                        </p:tgtEl>
                                        <p:attrNameLst>
                                          <p:attrName>style.visibility</p:attrName>
                                        </p:attrNameLst>
                                      </p:cBhvr>
                                      <p:to>
                                        <p:strVal val="hidden"/>
                                      </p:to>
                                    </p:set>
                                  </p:childTnLst>
                                </p:cTn>
                              </p:par>
                              <p:par>
                                <p:cTn id="225" presetID="1" presetClass="entr" presetSubtype="0" fill="hold" nodeType="withEffect">
                                  <p:stCondLst>
                                    <p:cond delay="500"/>
                                  </p:stCondLst>
                                  <p:childTnLst>
                                    <p:set>
                                      <p:cBhvr>
                                        <p:cTn id="226" dur="1" fill="hold">
                                          <p:stCondLst>
                                            <p:cond delay="0"/>
                                          </p:stCondLst>
                                        </p:cTn>
                                        <p:tgtEl>
                                          <p:spTgt spid="237"/>
                                        </p:tgtEl>
                                        <p:attrNameLst>
                                          <p:attrName>style.visibility</p:attrName>
                                        </p:attrNameLst>
                                      </p:cBhvr>
                                      <p:to>
                                        <p:strVal val="visible"/>
                                      </p:to>
                                    </p:set>
                                  </p:childTnLst>
                                </p:cTn>
                              </p:par>
                            </p:childTnLst>
                          </p:cTn>
                        </p:par>
                        <p:par>
                          <p:cTn id="227" fill="hold">
                            <p:stCondLst>
                              <p:cond delay="1500"/>
                            </p:stCondLst>
                            <p:childTnLst>
                              <p:par>
                                <p:cTn id="228" presetID="2" presetClass="exit" presetSubtype="12" fill="hold" nodeType="afterEffect">
                                  <p:stCondLst>
                                    <p:cond delay="500"/>
                                  </p:stCondLst>
                                  <p:childTnLst>
                                    <p:anim calcmode="lin" valueType="num">
                                      <p:cBhvr additive="base">
                                        <p:cTn id="229" dur="500"/>
                                        <p:tgtEl>
                                          <p:spTgt spid="276"/>
                                        </p:tgtEl>
                                        <p:attrNameLst>
                                          <p:attrName>ppt_x</p:attrName>
                                        </p:attrNameLst>
                                      </p:cBhvr>
                                      <p:tavLst>
                                        <p:tav tm="0">
                                          <p:val>
                                            <p:strVal val="ppt_x"/>
                                          </p:val>
                                        </p:tav>
                                        <p:tav tm="100000">
                                          <p:val>
                                            <p:strVal val="0-ppt_w/2"/>
                                          </p:val>
                                        </p:tav>
                                      </p:tavLst>
                                    </p:anim>
                                    <p:anim calcmode="lin" valueType="num">
                                      <p:cBhvr additive="base">
                                        <p:cTn id="230" dur="500"/>
                                        <p:tgtEl>
                                          <p:spTgt spid="276"/>
                                        </p:tgtEl>
                                        <p:attrNameLst>
                                          <p:attrName>ppt_y</p:attrName>
                                        </p:attrNameLst>
                                      </p:cBhvr>
                                      <p:tavLst>
                                        <p:tav tm="0">
                                          <p:val>
                                            <p:strVal val="ppt_y"/>
                                          </p:val>
                                        </p:tav>
                                        <p:tav tm="100000">
                                          <p:val>
                                            <p:strVal val="1+ppt_h/2"/>
                                          </p:val>
                                        </p:tav>
                                      </p:tavLst>
                                    </p:anim>
                                    <p:set>
                                      <p:cBhvr>
                                        <p:cTn id="231" dur="1" fill="hold">
                                          <p:stCondLst>
                                            <p:cond delay="499"/>
                                          </p:stCondLst>
                                        </p:cTn>
                                        <p:tgtEl>
                                          <p:spTgt spid="276"/>
                                        </p:tgtEl>
                                        <p:attrNameLst>
                                          <p:attrName>style.visibility</p:attrName>
                                        </p:attrNameLst>
                                      </p:cBhvr>
                                      <p:to>
                                        <p:strVal val="hidden"/>
                                      </p:to>
                                    </p:set>
                                  </p:childTnLst>
                                </p:cTn>
                              </p:par>
                            </p:childTnLst>
                          </p:cTn>
                        </p:par>
                      </p:childTnLst>
                    </p:cTn>
                  </p:par>
                </p:childTnLst>
              </p:cTn>
              <p:nextCondLst>
                <p:cond evt="onClick" delay="0">
                  <p:tgtEl>
                    <p:spTgt spid="266"/>
                  </p:tgtEl>
                </p:cond>
              </p:nextCondLst>
            </p:seq>
            <p:seq concurrent="1" nextAc="seek">
              <p:cTn id="232" restart="whenNotActive" fill="hold" evtFilter="cancelBubble" nodeType="interactiveSeq">
                <p:stCondLst>
                  <p:cond evt="onClick" delay="0">
                    <p:tgtEl>
                      <p:spTgt spid="267"/>
                    </p:tgtEl>
                  </p:cond>
                </p:stCondLst>
                <p:endSync evt="end" delay="0">
                  <p:rtn val="all"/>
                </p:endSync>
                <p:childTnLst>
                  <p:par>
                    <p:cTn id="233" fill="hold">
                      <p:stCondLst>
                        <p:cond delay="0"/>
                      </p:stCondLst>
                      <p:childTnLst>
                        <p:par>
                          <p:cTn id="234" fill="hold">
                            <p:stCondLst>
                              <p:cond delay="0"/>
                            </p:stCondLst>
                            <p:childTnLst>
                              <p:par>
                                <p:cTn id="235" presetID="2" presetClass="entr" presetSubtype="12" fill="hold" nodeType="clickEffect">
                                  <p:stCondLst>
                                    <p:cond delay="0"/>
                                  </p:stCondLst>
                                  <p:childTnLst>
                                    <p:set>
                                      <p:cBhvr>
                                        <p:cTn id="236" dur="1" fill="hold">
                                          <p:stCondLst>
                                            <p:cond delay="0"/>
                                          </p:stCondLst>
                                        </p:cTn>
                                        <p:tgtEl>
                                          <p:spTgt spid="277"/>
                                        </p:tgtEl>
                                        <p:attrNameLst>
                                          <p:attrName>style.visibility</p:attrName>
                                        </p:attrNameLst>
                                      </p:cBhvr>
                                      <p:to>
                                        <p:strVal val="visible"/>
                                      </p:to>
                                    </p:set>
                                    <p:anim calcmode="lin" valueType="num">
                                      <p:cBhvr additive="base">
                                        <p:cTn id="237" dur="500" fill="hold"/>
                                        <p:tgtEl>
                                          <p:spTgt spid="277"/>
                                        </p:tgtEl>
                                        <p:attrNameLst>
                                          <p:attrName>ppt_x</p:attrName>
                                        </p:attrNameLst>
                                      </p:cBhvr>
                                      <p:tavLst>
                                        <p:tav tm="0">
                                          <p:val>
                                            <p:strVal val="0-#ppt_w/2"/>
                                          </p:val>
                                        </p:tav>
                                        <p:tav tm="100000">
                                          <p:val>
                                            <p:strVal val="#ppt_x"/>
                                          </p:val>
                                        </p:tav>
                                      </p:tavLst>
                                    </p:anim>
                                    <p:anim calcmode="lin" valueType="num">
                                      <p:cBhvr additive="base">
                                        <p:cTn id="238" dur="500" fill="hold"/>
                                        <p:tgtEl>
                                          <p:spTgt spid="277"/>
                                        </p:tgtEl>
                                        <p:attrNameLst>
                                          <p:attrName>ppt_y</p:attrName>
                                        </p:attrNameLst>
                                      </p:cBhvr>
                                      <p:tavLst>
                                        <p:tav tm="0">
                                          <p:val>
                                            <p:strVal val="1+#ppt_h/2"/>
                                          </p:val>
                                        </p:tav>
                                        <p:tav tm="100000">
                                          <p:val>
                                            <p:strVal val="#ppt_y"/>
                                          </p:val>
                                        </p:tav>
                                      </p:tavLst>
                                    </p:anim>
                                  </p:childTnLst>
                                </p:cTn>
                              </p:par>
                            </p:childTnLst>
                          </p:cTn>
                        </p:par>
                        <p:par>
                          <p:cTn id="239" fill="hold">
                            <p:stCondLst>
                              <p:cond delay="500"/>
                            </p:stCondLst>
                            <p:childTnLst>
                              <p:par>
                                <p:cTn id="240" presetID="8" presetClass="emph" presetSubtype="0" autoRev="1" fill="hold" nodeType="afterEffect">
                                  <p:stCondLst>
                                    <p:cond delay="0"/>
                                  </p:stCondLst>
                                  <p:childTnLst>
                                    <p:animRot by="4500000">
                                      <p:cBhvr>
                                        <p:cTn id="241" dur="500" fill="hold"/>
                                        <p:tgtEl>
                                          <p:spTgt spid="277"/>
                                        </p:tgtEl>
                                        <p:attrNameLst>
                                          <p:attrName>r</p:attrName>
                                        </p:attrNameLst>
                                      </p:cBhvr>
                                    </p:animRot>
                                  </p:childTnLst>
                                </p:cTn>
                              </p:par>
                              <p:par>
                                <p:cTn id="242"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43" dur="500" fill="hold"/>
                                        <p:tgtEl>
                                          <p:spTgt spid="255"/>
                                        </p:tgtEl>
                                        <p:attrNameLst>
                                          <p:attrName>ppt_x</p:attrName>
                                          <p:attrName>ppt_y</p:attrName>
                                        </p:attrNameLst>
                                      </p:cBhvr>
                                      <p:rCtr x="-2800" y="2900"/>
                                    </p:animMotion>
                                  </p:childTnLst>
                                </p:cTn>
                              </p:par>
                              <p:par>
                                <p:cTn id="244"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45" dur="500" fill="hold"/>
                                        <p:tgtEl>
                                          <p:spTgt spid="256"/>
                                        </p:tgtEl>
                                        <p:attrNameLst>
                                          <p:attrName>ppt_x</p:attrName>
                                          <p:attrName>ppt_y</p:attrName>
                                        </p:attrNameLst>
                                      </p:cBhvr>
                                    </p:animMotion>
                                  </p:childTnLst>
                                </p:cTn>
                              </p:par>
                              <p:par>
                                <p:cTn id="246" presetID="1" presetClass="exit" presetSubtype="0" fill="hold" nodeType="withEffect">
                                  <p:stCondLst>
                                    <p:cond delay="500"/>
                                  </p:stCondLst>
                                  <p:childTnLst>
                                    <p:set>
                                      <p:cBhvr>
                                        <p:cTn id="247" dur="1" fill="hold">
                                          <p:stCondLst>
                                            <p:cond delay="0"/>
                                          </p:stCondLst>
                                        </p:cTn>
                                        <p:tgtEl>
                                          <p:spTgt spid="267"/>
                                        </p:tgtEl>
                                        <p:attrNameLst>
                                          <p:attrName>style.visibility</p:attrName>
                                        </p:attrNameLst>
                                      </p:cBhvr>
                                      <p:to>
                                        <p:strVal val="hidden"/>
                                      </p:to>
                                    </p:set>
                                  </p:childTnLst>
                                </p:cTn>
                              </p:par>
                              <p:par>
                                <p:cTn id="248" presetID="1" presetClass="entr" presetSubtype="0" fill="hold" nodeType="withEffect">
                                  <p:stCondLst>
                                    <p:cond delay="500"/>
                                  </p:stCondLst>
                                  <p:childTnLst>
                                    <p:set>
                                      <p:cBhvr>
                                        <p:cTn id="249" dur="1" fill="hold">
                                          <p:stCondLst>
                                            <p:cond delay="0"/>
                                          </p:stCondLst>
                                        </p:cTn>
                                        <p:tgtEl>
                                          <p:spTgt spid="236"/>
                                        </p:tgtEl>
                                        <p:attrNameLst>
                                          <p:attrName>style.visibility</p:attrName>
                                        </p:attrNameLst>
                                      </p:cBhvr>
                                      <p:to>
                                        <p:strVal val="visible"/>
                                      </p:to>
                                    </p:set>
                                  </p:childTnLst>
                                </p:cTn>
                              </p:par>
                            </p:childTnLst>
                          </p:cTn>
                        </p:par>
                        <p:par>
                          <p:cTn id="250" fill="hold">
                            <p:stCondLst>
                              <p:cond delay="1500"/>
                            </p:stCondLst>
                            <p:childTnLst>
                              <p:par>
                                <p:cTn id="251" presetID="2" presetClass="exit" presetSubtype="12" fill="hold" nodeType="afterEffect">
                                  <p:stCondLst>
                                    <p:cond delay="500"/>
                                  </p:stCondLst>
                                  <p:childTnLst>
                                    <p:anim calcmode="lin" valueType="num">
                                      <p:cBhvr additive="base">
                                        <p:cTn id="252" dur="500"/>
                                        <p:tgtEl>
                                          <p:spTgt spid="277"/>
                                        </p:tgtEl>
                                        <p:attrNameLst>
                                          <p:attrName>ppt_x</p:attrName>
                                        </p:attrNameLst>
                                      </p:cBhvr>
                                      <p:tavLst>
                                        <p:tav tm="0">
                                          <p:val>
                                            <p:strVal val="ppt_x"/>
                                          </p:val>
                                        </p:tav>
                                        <p:tav tm="100000">
                                          <p:val>
                                            <p:strVal val="0-ppt_w/2"/>
                                          </p:val>
                                        </p:tav>
                                      </p:tavLst>
                                    </p:anim>
                                    <p:anim calcmode="lin" valueType="num">
                                      <p:cBhvr additive="base">
                                        <p:cTn id="253" dur="500"/>
                                        <p:tgtEl>
                                          <p:spTgt spid="277"/>
                                        </p:tgtEl>
                                        <p:attrNameLst>
                                          <p:attrName>ppt_y</p:attrName>
                                        </p:attrNameLst>
                                      </p:cBhvr>
                                      <p:tavLst>
                                        <p:tav tm="0">
                                          <p:val>
                                            <p:strVal val="ppt_y"/>
                                          </p:val>
                                        </p:tav>
                                        <p:tav tm="100000">
                                          <p:val>
                                            <p:strVal val="1+ppt_h/2"/>
                                          </p:val>
                                        </p:tav>
                                      </p:tavLst>
                                    </p:anim>
                                    <p:set>
                                      <p:cBhvr>
                                        <p:cTn id="254" dur="1" fill="hold">
                                          <p:stCondLst>
                                            <p:cond delay="499"/>
                                          </p:stCondLst>
                                        </p:cTn>
                                        <p:tgtEl>
                                          <p:spTgt spid="277"/>
                                        </p:tgtEl>
                                        <p:attrNameLst>
                                          <p:attrName>style.visibility</p:attrName>
                                        </p:attrNameLst>
                                      </p:cBhvr>
                                      <p:to>
                                        <p:strVal val="hidden"/>
                                      </p:to>
                                    </p:set>
                                  </p:childTnLst>
                                </p:cTn>
                              </p:par>
                            </p:childTnLst>
                          </p:cTn>
                        </p:par>
                      </p:childTnLst>
                    </p:cTn>
                  </p:par>
                </p:childTnLst>
              </p:cTn>
              <p:nextCondLst>
                <p:cond evt="onClick" delay="0">
                  <p:tgtEl>
                    <p:spTgt spid="267"/>
                  </p:tgtEl>
                </p:cond>
              </p:nextCondLst>
            </p:seq>
            <p:seq concurrent="1" nextAc="seek">
              <p:cTn id="255" restart="whenNotActive" fill="hold" evtFilter="cancelBubble" nodeType="interactiveSeq">
                <p:stCondLst>
                  <p:cond evt="onClick" delay="0">
                    <p:tgtEl>
                      <p:spTgt spid="268"/>
                    </p:tgtEl>
                  </p:cond>
                </p:stCondLst>
                <p:endSync evt="end" delay="0">
                  <p:rtn val="all"/>
                </p:endSync>
                <p:childTnLst>
                  <p:par>
                    <p:cTn id="256" fill="hold">
                      <p:stCondLst>
                        <p:cond delay="0"/>
                      </p:stCondLst>
                      <p:childTnLst>
                        <p:par>
                          <p:cTn id="257" fill="hold">
                            <p:stCondLst>
                              <p:cond delay="0"/>
                            </p:stCondLst>
                            <p:childTnLst>
                              <p:par>
                                <p:cTn id="258" presetID="2" presetClass="entr" presetSubtype="12" fill="hold" nodeType="clickEffect">
                                  <p:stCondLst>
                                    <p:cond delay="0"/>
                                  </p:stCondLst>
                                  <p:childTnLst>
                                    <p:set>
                                      <p:cBhvr>
                                        <p:cTn id="259" dur="1" fill="hold">
                                          <p:stCondLst>
                                            <p:cond delay="0"/>
                                          </p:stCondLst>
                                        </p:cTn>
                                        <p:tgtEl>
                                          <p:spTgt spid="278"/>
                                        </p:tgtEl>
                                        <p:attrNameLst>
                                          <p:attrName>style.visibility</p:attrName>
                                        </p:attrNameLst>
                                      </p:cBhvr>
                                      <p:to>
                                        <p:strVal val="visible"/>
                                      </p:to>
                                    </p:set>
                                    <p:anim calcmode="lin" valueType="num">
                                      <p:cBhvr additive="base">
                                        <p:cTn id="260" dur="500" fill="hold"/>
                                        <p:tgtEl>
                                          <p:spTgt spid="278"/>
                                        </p:tgtEl>
                                        <p:attrNameLst>
                                          <p:attrName>ppt_x</p:attrName>
                                        </p:attrNameLst>
                                      </p:cBhvr>
                                      <p:tavLst>
                                        <p:tav tm="0">
                                          <p:val>
                                            <p:strVal val="0-#ppt_w/2"/>
                                          </p:val>
                                        </p:tav>
                                        <p:tav tm="100000">
                                          <p:val>
                                            <p:strVal val="#ppt_x"/>
                                          </p:val>
                                        </p:tav>
                                      </p:tavLst>
                                    </p:anim>
                                    <p:anim calcmode="lin" valueType="num">
                                      <p:cBhvr additive="base">
                                        <p:cTn id="261" dur="500" fill="hold"/>
                                        <p:tgtEl>
                                          <p:spTgt spid="278"/>
                                        </p:tgtEl>
                                        <p:attrNameLst>
                                          <p:attrName>ppt_y</p:attrName>
                                        </p:attrNameLst>
                                      </p:cBhvr>
                                      <p:tavLst>
                                        <p:tav tm="0">
                                          <p:val>
                                            <p:strVal val="1+#ppt_h/2"/>
                                          </p:val>
                                        </p:tav>
                                        <p:tav tm="100000">
                                          <p:val>
                                            <p:strVal val="#ppt_y"/>
                                          </p:val>
                                        </p:tav>
                                      </p:tavLst>
                                    </p:anim>
                                  </p:childTnLst>
                                </p:cTn>
                              </p:par>
                            </p:childTnLst>
                          </p:cTn>
                        </p:par>
                        <p:par>
                          <p:cTn id="262" fill="hold">
                            <p:stCondLst>
                              <p:cond delay="500"/>
                            </p:stCondLst>
                            <p:childTnLst>
                              <p:par>
                                <p:cTn id="263" presetID="8" presetClass="emph" presetSubtype="0" autoRev="1" fill="hold" nodeType="afterEffect">
                                  <p:stCondLst>
                                    <p:cond delay="0"/>
                                  </p:stCondLst>
                                  <p:childTnLst>
                                    <p:animRot by="4500000">
                                      <p:cBhvr>
                                        <p:cTn id="264" dur="500" fill="hold"/>
                                        <p:tgtEl>
                                          <p:spTgt spid="278"/>
                                        </p:tgtEl>
                                        <p:attrNameLst>
                                          <p:attrName>r</p:attrName>
                                        </p:attrNameLst>
                                      </p:cBhvr>
                                    </p:animRot>
                                  </p:childTnLst>
                                </p:cTn>
                              </p:par>
                              <p:par>
                                <p:cTn id="265" presetID="0" presetClass="path" presetSubtype="0" fill="hold" nodeType="withEffect">
                                  <p:stCondLst>
                                    <p:cond delay="500"/>
                                  </p:stCondLst>
                                  <p:childTnLst>
                                    <p:animMotion origin="layout" path="M -4.44444E-6 -1.11111E-6 C -0.01267 0.00671 -0.02534 0.01343 -0.03489 0.02315 C -0.04444 0.03287 -0.05069 0.04583 -0.05694 0.0588 " pathEditMode="relative" rAng="0" ptsTypes="aaA">
                                      <p:cBhvr>
                                        <p:cTn id="266" dur="500" fill="hold"/>
                                        <p:tgtEl>
                                          <p:spTgt spid="257"/>
                                        </p:tgtEl>
                                        <p:attrNameLst>
                                          <p:attrName>ppt_x</p:attrName>
                                          <p:attrName>ppt_y</p:attrName>
                                        </p:attrNameLst>
                                      </p:cBhvr>
                                      <p:rCtr x="-2800" y="2900"/>
                                    </p:animMotion>
                                  </p:childTnLst>
                                </p:cTn>
                              </p:par>
                              <p:par>
                                <p:cTn id="267" presetID="0" presetClass="path" presetSubtype="0" fill="hold" nodeType="withEffect">
                                  <p:stCondLst>
                                    <p:cond delay="500"/>
                                  </p:stCondLst>
                                  <p:childTnLst>
                                    <p:animMotion origin="layout" path="M -0.00382 -0.01713 C 0.01076 -0.01181 0.02552 -0.00625 0.0368 0.00301 C 0.04809 0.01227 0.05573 0.02546 0.06354 0.03866 " pathEditMode="relative" ptsTypes="aaA">
                                      <p:cBhvr>
                                        <p:cTn id="268" dur="500" fill="hold"/>
                                        <p:tgtEl>
                                          <p:spTgt spid="258"/>
                                        </p:tgtEl>
                                        <p:attrNameLst>
                                          <p:attrName>ppt_x</p:attrName>
                                          <p:attrName>ppt_y</p:attrName>
                                        </p:attrNameLst>
                                      </p:cBhvr>
                                    </p:animMotion>
                                  </p:childTnLst>
                                </p:cTn>
                              </p:par>
                              <p:par>
                                <p:cTn id="269" presetID="1" presetClass="exit" presetSubtype="0" fill="hold" nodeType="withEffect">
                                  <p:stCondLst>
                                    <p:cond delay="500"/>
                                  </p:stCondLst>
                                  <p:childTnLst>
                                    <p:set>
                                      <p:cBhvr>
                                        <p:cTn id="270" dur="1" fill="hold">
                                          <p:stCondLst>
                                            <p:cond delay="0"/>
                                          </p:stCondLst>
                                        </p:cTn>
                                        <p:tgtEl>
                                          <p:spTgt spid="268"/>
                                        </p:tgtEl>
                                        <p:attrNameLst>
                                          <p:attrName>style.visibility</p:attrName>
                                        </p:attrNameLst>
                                      </p:cBhvr>
                                      <p:to>
                                        <p:strVal val="hidden"/>
                                      </p:to>
                                    </p:set>
                                  </p:childTnLst>
                                </p:cTn>
                              </p:par>
                              <p:par>
                                <p:cTn id="271" presetID="1" presetClass="entr" presetSubtype="0" fill="hold" nodeType="withEffect">
                                  <p:stCondLst>
                                    <p:cond delay="500"/>
                                  </p:stCondLst>
                                  <p:childTnLst>
                                    <p:set>
                                      <p:cBhvr>
                                        <p:cTn id="272" dur="1" fill="hold">
                                          <p:stCondLst>
                                            <p:cond delay="0"/>
                                          </p:stCondLst>
                                        </p:cTn>
                                        <p:tgtEl>
                                          <p:spTgt spid="231"/>
                                        </p:tgtEl>
                                        <p:attrNameLst>
                                          <p:attrName>style.visibility</p:attrName>
                                        </p:attrNameLst>
                                      </p:cBhvr>
                                      <p:to>
                                        <p:strVal val="visible"/>
                                      </p:to>
                                    </p:set>
                                  </p:childTnLst>
                                </p:cTn>
                              </p:par>
                            </p:childTnLst>
                          </p:cTn>
                        </p:par>
                        <p:par>
                          <p:cTn id="273" fill="hold">
                            <p:stCondLst>
                              <p:cond delay="1500"/>
                            </p:stCondLst>
                            <p:childTnLst>
                              <p:par>
                                <p:cTn id="274" presetID="2" presetClass="exit" presetSubtype="12" fill="hold" nodeType="afterEffect">
                                  <p:stCondLst>
                                    <p:cond delay="500"/>
                                  </p:stCondLst>
                                  <p:childTnLst>
                                    <p:anim calcmode="lin" valueType="num">
                                      <p:cBhvr additive="base">
                                        <p:cTn id="275" dur="500"/>
                                        <p:tgtEl>
                                          <p:spTgt spid="278"/>
                                        </p:tgtEl>
                                        <p:attrNameLst>
                                          <p:attrName>ppt_x</p:attrName>
                                        </p:attrNameLst>
                                      </p:cBhvr>
                                      <p:tavLst>
                                        <p:tav tm="0">
                                          <p:val>
                                            <p:strVal val="ppt_x"/>
                                          </p:val>
                                        </p:tav>
                                        <p:tav tm="100000">
                                          <p:val>
                                            <p:strVal val="0-ppt_w/2"/>
                                          </p:val>
                                        </p:tav>
                                      </p:tavLst>
                                    </p:anim>
                                    <p:anim calcmode="lin" valueType="num">
                                      <p:cBhvr additive="base">
                                        <p:cTn id="276" dur="500"/>
                                        <p:tgtEl>
                                          <p:spTgt spid="278"/>
                                        </p:tgtEl>
                                        <p:attrNameLst>
                                          <p:attrName>ppt_y</p:attrName>
                                        </p:attrNameLst>
                                      </p:cBhvr>
                                      <p:tavLst>
                                        <p:tav tm="0">
                                          <p:val>
                                            <p:strVal val="ppt_y"/>
                                          </p:val>
                                        </p:tav>
                                        <p:tav tm="100000">
                                          <p:val>
                                            <p:strVal val="1+ppt_h/2"/>
                                          </p:val>
                                        </p:tav>
                                      </p:tavLst>
                                    </p:anim>
                                    <p:set>
                                      <p:cBhvr>
                                        <p:cTn id="277" dur="1" fill="hold">
                                          <p:stCondLst>
                                            <p:cond delay="499"/>
                                          </p:stCondLst>
                                        </p:cTn>
                                        <p:tgtEl>
                                          <p:spTgt spid="278"/>
                                        </p:tgtEl>
                                        <p:attrNameLst>
                                          <p:attrName>style.visibility</p:attrName>
                                        </p:attrNameLst>
                                      </p:cBhvr>
                                      <p:to>
                                        <p:strVal val="hidden"/>
                                      </p:to>
                                    </p:set>
                                  </p:childTnLst>
                                </p:cTn>
                              </p:par>
                            </p:childTnLst>
                          </p:cTn>
                        </p:par>
                      </p:childTnLst>
                    </p:cTn>
                  </p:par>
                </p:childTnLst>
              </p:cTn>
              <p:nextCondLst>
                <p:cond evt="onClick" delay="0">
                  <p:tgtEl>
                    <p:spTgt spid="268"/>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000" r="-2000"/>
          </a:stretch>
        </a:blipFill>
        <a:effectLst/>
      </p:bgPr>
    </p:bg>
    <p:spTree>
      <p:nvGrpSpPr>
        <p:cNvPr id="1" name=""/>
        <p:cNvGrpSpPr/>
        <p:nvPr/>
      </p:nvGrpSpPr>
      <p:grpSpPr>
        <a:xfrm>
          <a:off x="0" y="0"/>
          <a:ext cx="0" cy="0"/>
          <a:chOff x="0" y="0"/>
          <a:chExt cx="0" cy="0"/>
        </a:xfrm>
      </p:grpSpPr>
      <p:pic>
        <p:nvPicPr>
          <p:cNvPr id="197" name="Picture 196"/>
          <p:cNvPicPr/>
          <p:nvPr/>
        </p:nvPicPr>
        <p:blipFill>
          <a:blip r:embed="rId3" cstate="print"/>
          <a:srcRect/>
          <a:stretch>
            <a:fillRect/>
          </a:stretch>
        </p:blipFill>
        <p:spPr bwMode="auto">
          <a:xfrm>
            <a:off x="5638800" y="4495800"/>
            <a:ext cx="1981200" cy="685800"/>
          </a:xfrm>
          <a:prstGeom prst="rect">
            <a:avLst/>
          </a:prstGeom>
          <a:noFill/>
        </p:spPr>
      </p:pic>
      <p:pic>
        <p:nvPicPr>
          <p:cNvPr id="196" name="Picture 195"/>
          <p:cNvPicPr/>
          <p:nvPr/>
        </p:nvPicPr>
        <p:blipFill>
          <a:blip r:embed="rId3" cstate="print"/>
          <a:srcRect/>
          <a:stretch>
            <a:fillRect/>
          </a:stretch>
        </p:blipFill>
        <p:spPr bwMode="auto">
          <a:xfrm>
            <a:off x="5638800" y="4495800"/>
            <a:ext cx="1981200" cy="685800"/>
          </a:xfrm>
          <a:prstGeom prst="rect">
            <a:avLst/>
          </a:prstGeom>
          <a:noFill/>
        </p:spPr>
      </p:pic>
      <p:pic>
        <p:nvPicPr>
          <p:cNvPr id="195" name="Picture 194"/>
          <p:cNvPicPr/>
          <p:nvPr/>
        </p:nvPicPr>
        <p:blipFill>
          <a:blip r:embed="rId3" cstate="print"/>
          <a:srcRect/>
          <a:stretch>
            <a:fillRect/>
          </a:stretch>
        </p:blipFill>
        <p:spPr bwMode="auto">
          <a:xfrm>
            <a:off x="5638800" y="4495800"/>
            <a:ext cx="1981200" cy="685800"/>
          </a:xfrm>
          <a:prstGeom prst="rect">
            <a:avLst/>
          </a:prstGeom>
          <a:noFill/>
        </p:spPr>
      </p:pic>
      <p:pic>
        <p:nvPicPr>
          <p:cNvPr id="194" name="Picture 193"/>
          <p:cNvPicPr/>
          <p:nvPr/>
        </p:nvPicPr>
        <p:blipFill>
          <a:blip r:embed="rId3" cstate="print"/>
          <a:srcRect/>
          <a:stretch>
            <a:fillRect/>
          </a:stretch>
        </p:blipFill>
        <p:spPr bwMode="auto">
          <a:xfrm>
            <a:off x="5638800" y="4495800"/>
            <a:ext cx="1981200" cy="685800"/>
          </a:xfrm>
          <a:prstGeom prst="rect">
            <a:avLst/>
          </a:prstGeom>
          <a:noFill/>
        </p:spPr>
      </p:pic>
      <p:pic>
        <p:nvPicPr>
          <p:cNvPr id="193" name="Picture 192"/>
          <p:cNvPicPr/>
          <p:nvPr/>
        </p:nvPicPr>
        <p:blipFill>
          <a:blip r:embed="rId3" cstate="print"/>
          <a:srcRect/>
          <a:stretch>
            <a:fillRect/>
          </a:stretch>
        </p:blipFill>
        <p:spPr bwMode="auto">
          <a:xfrm>
            <a:off x="5638800" y="4495800"/>
            <a:ext cx="1981200" cy="685800"/>
          </a:xfrm>
          <a:prstGeom prst="rect">
            <a:avLst/>
          </a:prstGeom>
          <a:noFill/>
        </p:spPr>
      </p:pic>
      <p:pic>
        <p:nvPicPr>
          <p:cNvPr id="192" name="Picture 191"/>
          <p:cNvPicPr/>
          <p:nvPr/>
        </p:nvPicPr>
        <p:blipFill>
          <a:blip r:embed="rId3" cstate="print"/>
          <a:srcRect/>
          <a:stretch>
            <a:fillRect/>
          </a:stretch>
        </p:blipFill>
        <p:spPr bwMode="auto">
          <a:xfrm>
            <a:off x="5638800" y="4495800"/>
            <a:ext cx="1981200" cy="685800"/>
          </a:xfrm>
          <a:prstGeom prst="rect">
            <a:avLst/>
          </a:prstGeom>
          <a:noFill/>
        </p:spPr>
      </p:pic>
      <p:pic>
        <p:nvPicPr>
          <p:cNvPr id="144" name="Picture 143"/>
          <p:cNvPicPr/>
          <p:nvPr/>
        </p:nvPicPr>
        <p:blipFill>
          <a:blip r:embed="rId3" cstate="print"/>
          <a:srcRect/>
          <a:stretch>
            <a:fillRect/>
          </a:stretch>
        </p:blipFill>
        <p:spPr bwMode="auto">
          <a:xfrm>
            <a:off x="5638800" y="4495800"/>
            <a:ext cx="1981200" cy="685800"/>
          </a:xfrm>
          <a:prstGeom prst="rect">
            <a:avLst/>
          </a:prstGeom>
          <a:noFill/>
        </p:spPr>
      </p:pic>
      <p:pic>
        <p:nvPicPr>
          <p:cNvPr id="143" name="Picture 142"/>
          <p:cNvPicPr/>
          <p:nvPr/>
        </p:nvPicPr>
        <p:blipFill>
          <a:blip r:embed="rId3" cstate="print"/>
          <a:srcRect/>
          <a:stretch>
            <a:fillRect/>
          </a:stretch>
        </p:blipFill>
        <p:spPr bwMode="auto">
          <a:xfrm>
            <a:off x="5638800" y="4495800"/>
            <a:ext cx="1981200" cy="685800"/>
          </a:xfrm>
          <a:prstGeom prst="rect">
            <a:avLst/>
          </a:prstGeom>
          <a:noFill/>
        </p:spPr>
      </p:pic>
      <p:pic>
        <p:nvPicPr>
          <p:cNvPr id="142" name="Picture 141"/>
          <p:cNvPicPr/>
          <p:nvPr/>
        </p:nvPicPr>
        <p:blipFill>
          <a:blip r:embed="rId3" cstate="print"/>
          <a:srcRect/>
          <a:stretch>
            <a:fillRect/>
          </a:stretch>
        </p:blipFill>
        <p:spPr bwMode="auto">
          <a:xfrm>
            <a:off x="5638800" y="4495800"/>
            <a:ext cx="1981200" cy="685800"/>
          </a:xfrm>
          <a:prstGeom prst="rect">
            <a:avLst/>
          </a:prstGeom>
          <a:noFill/>
        </p:spPr>
      </p:pic>
      <p:pic>
        <p:nvPicPr>
          <p:cNvPr id="141" name="Picture 140"/>
          <p:cNvPicPr/>
          <p:nvPr/>
        </p:nvPicPr>
        <p:blipFill>
          <a:blip r:embed="rId3" cstate="print"/>
          <a:srcRect/>
          <a:stretch>
            <a:fillRect/>
          </a:stretch>
        </p:blipFill>
        <p:spPr bwMode="auto">
          <a:xfrm>
            <a:off x="5638800" y="4495800"/>
            <a:ext cx="1981200" cy="685800"/>
          </a:xfrm>
          <a:prstGeom prst="rect">
            <a:avLst/>
          </a:prstGeom>
          <a:noFill/>
        </p:spPr>
      </p:pic>
      <p:pic>
        <p:nvPicPr>
          <p:cNvPr id="140" name="Picture 139"/>
          <p:cNvPicPr/>
          <p:nvPr/>
        </p:nvPicPr>
        <p:blipFill>
          <a:blip r:embed="rId3" cstate="print"/>
          <a:srcRect/>
          <a:stretch>
            <a:fillRect/>
          </a:stretch>
        </p:blipFill>
        <p:spPr bwMode="auto">
          <a:xfrm>
            <a:off x="5638800" y="4495800"/>
            <a:ext cx="1981200" cy="685800"/>
          </a:xfrm>
          <a:prstGeom prst="rect">
            <a:avLst/>
          </a:prstGeom>
          <a:noFill/>
        </p:spPr>
      </p:pic>
      <p:pic>
        <p:nvPicPr>
          <p:cNvPr id="139" name="Picture 138"/>
          <p:cNvPicPr/>
          <p:nvPr/>
        </p:nvPicPr>
        <p:blipFill>
          <a:blip r:embed="rId3" cstate="print"/>
          <a:srcRect/>
          <a:stretch>
            <a:fillRect/>
          </a:stretch>
        </p:blipFill>
        <p:spPr bwMode="auto">
          <a:xfrm>
            <a:off x="5638800" y="4495800"/>
            <a:ext cx="1981200" cy="685800"/>
          </a:xfrm>
          <a:prstGeom prst="rect">
            <a:avLst/>
          </a:prstGeom>
          <a:noFill/>
        </p:spPr>
      </p:pic>
      <p:pic>
        <p:nvPicPr>
          <p:cNvPr id="138" name="Picture 137"/>
          <p:cNvPicPr/>
          <p:nvPr/>
        </p:nvPicPr>
        <p:blipFill>
          <a:blip r:embed="rId3" cstate="print"/>
          <a:srcRect/>
          <a:stretch>
            <a:fillRect/>
          </a:stretch>
        </p:blipFill>
        <p:spPr bwMode="auto">
          <a:xfrm>
            <a:off x="5638800" y="4495800"/>
            <a:ext cx="1981200" cy="685800"/>
          </a:xfrm>
          <a:prstGeom prst="rect">
            <a:avLst/>
          </a:prstGeom>
          <a:noFill/>
        </p:spPr>
      </p:pic>
      <p:pic>
        <p:nvPicPr>
          <p:cNvPr id="137" name="Picture 136"/>
          <p:cNvPicPr/>
          <p:nvPr/>
        </p:nvPicPr>
        <p:blipFill>
          <a:blip r:embed="rId3" cstate="print"/>
          <a:srcRect/>
          <a:stretch>
            <a:fillRect/>
          </a:stretch>
        </p:blipFill>
        <p:spPr bwMode="auto">
          <a:xfrm>
            <a:off x="5638800" y="4495800"/>
            <a:ext cx="1981200" cy="685800"/>
          </a:xfrm>
          <a:prstGeom prst="rect">
            <a:avLst/>
          </a:prstGeom>
          <a:noFill/>
        </p:spPr>
      </p:pic>
      <p:pic>
        <p:nvPicPr>
          <p:cNvPr id="131" name="Picture 130"/>
          <p:cNvPicPr/>
          <p:nvPr/>
        </p:nvPicPr>
        <p:blipFill>
          <a:blip r:embed="rId3" cstate="print"/>
          <a:srcRect/>
          <a:stretch>
            <a:fillRect/>
          </a:stretch>
        </p:blipFill>
        <p:spPr bwMode="auto">
          <a:xfrm>
            <a:off x="914400" y="4495800"/>
            <a:ext cx="1981200" cy="685800"/>
          </a:xfrm>
          <a:prstGeom prst="rect">
            <a:avLst/>
          </a:prstGeom>
          <a:noFill/>
        </p:spPr>
      </p:pic>
      <p:pic>
        <p:nvPicPr>
          <p:cNvPr id="129" name="Picture 128"/>
          <p:cNvPicPr/>
          <p:nvPr/>
        </p:nvPicPr>
        <p:blipFill>
          <a:blip r:embed="rId3" cstate="print"/>
          <a:srcRect/>
          <a:stretch>
            <a:fillRect/>
          </a:stretch>
        </p:blipFill>
        <p:spPr bwMode="auto">
          <a:xfrm>
            <a:off x="914400" y="4495800"/>
            <a:ext cx="1981200" cy="685800"/>
          </a:xfrm>
          <a:prstGeom prst="rect">
            <a:avLst/>
          </a:prstGeom>
          <a:noFill/>
        </p:spPr>
      </p:pic>
      <p:pic>
        <p:nvPicPr>
          <p:cNvPr id="120" name="Picture 119"/>
          <p:cNvPicPr/>
          <p:nvPr/>
        </p:nvPicPr>
        <p:blipFill>
          <a:blip r:embed="rId3" cstate="print"/>
          <a:srcRect/>
          <a:stretch>
            <a:fillRect/>
          </a:stretch>
        </p:blipFill>
        <p:spPr bwMode="auto">
          <a:xfrm>
            <a:off x="914400" y="4495800"/>
            <a:ext cx="1981200" cy="685800"/>
          </a:xfrm>
          <a:prstGeom prst="rect">
            <a:avLst/>
          </a:prstGeom>
          <a:noFill/>
        </p:spPr>
      </p:pic>
      <p:pic>
        <p:nvPicPr>
          <p:cNvPr id="112" name="Picture 111"/>
          <p:cNvPicPr/>
          <p:nvPr/>
        </p:nvPicPr>
        <p:blipFill>
          <a:blip r:embed="rId3" cstate="print"/>
          <a:srcRect/>
          <a:stretch>
            <a:fillRect/>
          </a:stretch>
        </p:blipFill>
        <p:spPr bwMode="auto">
          <a:xfrm>
            <a:off x="914400" y="4495800"/>
            <a:ext cx="1981200" cy="685800"/>
          </a:xfrm>
          <a:prstGeom prst="rect">
            <a:avLst/>
          </a:prstGeom>
          <a:noFill/>
        </p:spPr>
      </p:pic>
      <p:pic>
        <p:nvPicPr>
          <p:cNvPr id="111" name="Picture 110"/>
          <p:cNvPicPr/>
          <p:nvPr/>
        </p:nvPicPr>
        <p:blipFill>
          <a:blip r:embed="rId3" cstate="print"/>
          <a:srcRect/>
          <a:stretch>
            <a:fillRect/>
          </a:stretch>
        </p:blipFill>
        <p:spPr bwMode="auto">
          <a:xfrm>
            <a:off x="914400" y="4495800"/>
            <a:ext cx="1981200" cy="685800"/>
          </a:xfrm>
          <a:prstGeom prst="rect">
            <a:avLst/>
          </a:prstGeom>
          <a:noFill/>
        </p:spPr>
      </p:pic>
      <p:pic>
        <p:nvPicPr>
          <p:cNvPr id="85" name="Picture 84"/>
          <p:cNvPicPr/>
          <p:nvPr/>
        </p:nvPicPr>
        <p:blipFill>
          <a:blip r:embed="rId3" cstate="print"/>
          <a:srcRect/>
          <a:stretch>
            <a:fillRect/>
          </a:stretch>
        </p:blipFill>
        <p:spPr bwMode="auto">
          <a:xfrm>
            <a:off x="914400" y="4495800"/>
            <a:ext cx="1981200" cy="685800"/>
          </a:xfrm>
          <a:prstGeom prst="rect">
            <a:avLst/>
          </a:prstGeom>
          <a:noFill/>
        </p:spPr>
      </p:pic>
      <p:pic>
        <p:nvPicPr>
          <p:cNvPr id="84" name="Picture 83"/>
          <p:cNvPicPr/>
          <p:nvPr/>
        </p:nvPicPr>
        <p:blipFill>
          <a:blip r:embed="rId3" cstate="print"/>
          <a:srcRect/>
          <a:stretch>
            <a:fillRect/>
          </a:stretch>
        </p:blipFill>
        <p:spPr bwMode="auto">
          <a:xfrm>
            <a:off x="914400" y="4495800"/>
            <a:ext cx="1981200" cy="685800"/>
          </a:xfrm>
          <a:prstGeom prst="rect">
            <a:avLst/>
          </a:prstGeom>
          <a:noFill/>
        </p:spPr>
      </p:pic>
      <p:pic>
        <p:nvPicPr>
          <p:cNvPr id="81" name="Picture 80"/>
          <p:cNvPicPr/>
          <p:nvPr/>
        </p:nvPicPr>
        <p:blipFill>
          <a:blip r:embed="rId3" cstate="print"/>
          <a:srcRect/>
          <a:stretch>
            <a:fillRect/>
          </a:stretch>
        </p:blipFill>
        <p:spPr bwMode="auto">
          <a:xfrm>
            <a:off x="914400" y="4495800"/>
            <a:ext cx="1981200" cy="685800"/>
          </a:xfrm>
          <a:prstGeom prst="rect">
            <a:avLst/>
          </a:prstGeom>
          <a:noFill/>
        </p:spPr>
      </p:pic>
      <p:pic>
        <p:nvPicPr>
          <p:cNvPr id="79" name="Picture 78"/>
          <p:cNvPicPr/>
          <p:nvPr/>
        </p:nvPicPr>
        <p:blipFill>
          <a:blip r:embed="rId3" cstate="print"/>
          <a:srcRect/>
          <a:stretch>
            <a:fillRect/>
          </a:stretch>
        </p:blipFill>
        <p:spPr bwMode="auto">
          <a:xfrm>
            <a:off x="914400" y="4495800"/>
            <a:ext cx="1981200" cy="685800"/>
          </a:xfrm>
          <a:prstGeom prst="rect">
            <a:avLst/>
          </a:prstGeom>
          <a:noFill/>
        </p:spPr>
      </p:pic>
      <p:pic>
        <p:nvPicPr>
          <p:cNvPr id="77" name="Picture 76"/>
          <p:cNvPicPr/>
          <p:nvPr/>
        </p:nvPicPr>
        <p:blipFill>
          <a:blip r:embed="rId3" cstate="print"/>
          <a:srcRect/>
          <a:stretch>
            <a:fillRect/>
          </a:stretch>
        </p:blipFill>
        <p:spPr bwMode="auto">
          <a:xfrm>
            <a:off x="914400" y="4495800"/>
            <a:ext cx="1981200" cy="685800"/>
          </a:xfrm>
          <a:prstGeom prst="rect">
            <a:avLst/>
          </a:prstGeom>
          <a:noFill/>
        </p:spPr>
      </p:pic>
      <p:pic>
        <p:nvPicPr>
          <p:cNvPr id="75" name="Picture 74"/>
          <p:cNvPicPr/>
          <p:nvPr/>
        </p:nvPicPr>
        <p:blipFill>
          <a:blip r:embed="rId3" cstate="print"/>
          <a:srcRect/>
          <a:stretch>
            <a:fillRect/>
          </a:stretch>
        </p:blipFill>
        <p:spPr bwMode="auto">
          <a:xfrm>
            <a:off x="914400" y="4495800"/>
            <a:ext cx="1981200" cy="685800"/>
          </a:xfrm>
          <a:prstGeom prst="rect">
            <a:avLst/>
          </a:prstGeom>
          <a:noFill/>
        </p:spPr>
      </p:pic>
      <p:pic>
        <p:nvPicPr>
          <p:cNvPr id="73" name="Picture 72"/>
          <p:cNvPicPr/>
          <p:nvPr/>
        </p:nvPicPr>
        <p:blipFill>
          <a:blip r:embed="rId3" cstate="print"/>
          <a:srcRect/>
          <a:stretch>
            <a:fillRect/>
          </a:stretch>
        </p:blipFill>
        <p:spPr bwMode="auto">
          <a:xfrm>
            <a:off x="914400" y="4495800"/>
            <a:ext cx="1981200" cy="685800"/>
          </a:xfrm>
          <a:prstGeom prst="rect">
            <a:avLst/>
          </a:prstGeom>
          <a:noFill/>
        </p:spPr>
      </p:pic>
      <p:pic>
        <p:nvPicPr>
          <p:cNvPr id="71" name="Picture 70"/>
          <p:cNvPicPr/>
          <p:nvPr/>
        </p:nvPicPr>
        <p:blipFill>
          <a:blip r:embed="rId3" cstate="print"/>
          <a:srcRect/>
          <a:stretch>
            <a:fillRect/>
          </a:stretch>
        </p:blipFill>
        <p:spPr bwMode="auto">
          <a:xfrm>
            <a:off x="914400" y="4495800"/>
            <a:ext cx="1981200" cy="685800"/>
          </a:xfrm>
          <a:prstGeom prst="rect">
            <a:avLst/>
          </a:prstGeom>
          <a:noFill/>
        </p:spPr>
      </p:pic>
      <p:pic>
        <p:nvPicPr>
          <p:cNvPr id="91" name="Picture 90"/>
          <p:cNvPicPr/>
          <p:nvPr/>
        </p:nvPicPr>
        <p:blipFill>
          <a:blip r:embed="rId4" cstate="print"/>
          <a:srcRect/>
          <a:stretch>
            <a:fillRect/>
          </a:stretch>
        </p:blipFill>
        <p:spPr bwMode="auto">
          <a:xfrm>
            <a:off x="4800600" y="1752601"/>
            <a:ext cx="3867150" cy="914400"/>
          </a:xfrm>
          <a:prstGeom prst="rect">
            <a:avLst/>
          </a:prstGeom>
          <a:noFill/>
        </p:spPr>
      </p:pic>
      <p:pic>
        <p:nvPicPr>
          <p:cNvPr id="90" name="Picture 89"/>
          <p:cNvPicPr/>
          <p:nvPr/>
        </p:nvPicPr>
        <p:blipFill>
          <a:blip r:embed="rId4" cstate="print"/>
          <a:srcRect/>
          <a:stretch>
            <a:fillRect/>
          </a:stretch>
        </p:blipFill>
        <p:spPr bwMode="auto">
          <a:xfrm>
            <a:off x="457200" y="1676400"/>
            <a:ext cx="3810000" cy="990600"/>
          </a:xfrm>
          <a:prstGeom prst="rect">
            <a:avLst/>
          </a:prstGeom>
          <a:noFill/>
        </p:spPr>
      </p:pic>
      <p:pic>
        <p:nvPicPr>
          <p:cNvPr id="55" name="Picture 54"/>
          <p:cNvPicPr/>
          <p:nvPr/>
        </p:nvPicPr>
        <p:blipFill>
          <a:blip r:embed="rId5" cstate="print"/>
          <a:srcRect/>
          <a:stretch>
            <a:fillRect/>
          </a:stretch>
        </p:blipFill>
        <p:spPr bwMode="auto">
          <a:xfrm>
            <a:off x="3048000" y="1905000"/>
            <a:ext cx="736186" cy="896967"/>
          </a:xfrm>
          <a:prstGeom prst="rect">
            <a:avLst/>
          </a:prstGeom>
          <a:noFill/>
        </p:spPr>
      </p:pic>
      <p:pic>
        <p:nvPicPr>
          <p:cNvPr id="57" name="Picture 56"/>
          <p:cNvPicPr/>
          <p:nvPr/>
        </p:nvPicPr>
        <p:blipFill>
          <a:blip r:embed="rId5" cstate="print"/>
          <a:srcRect/>
          <a:stretch>
            <a:fillRect/>
          </a:stretch>
        </p:blipFill>
        <p:spPr bwMode="auto">
          <a:xfrm>
            <a:off x="990600" y="1905000"/>
            <a:ext cx="736186" cy="896967"/>
          </a:xfrm>
          <a:prstGeom prst="rect">
            <a:avLst/>
          </a:prstGeom>
          <a:noFill/>
        </p:spPr>
      </p:pic>
      <p:pic>
        <p:nvPicPr>
          <p:cNvPr id="58" name="Picture 57"/>
          <p:cNvPicPr/>
          <p:nvPr/>
        </p:nvPicPr>
        <p:blipFill>
          <a:blip r:embed="rId5" cstate="print"/>
          <a:srcRect/>
          <a:stretch>
            <a:fillRect/>
          </a:stretch>
        </p:blipFill>
        <p:spPr bwMode="auto">
          <a:xfrm>
            <a:off x="1524000" y="1828800"/>
            <a:ext cx="736186" cy="896967"/>
          </a:xfrm>
          <a:prstGeom prst="rect">
            <a:avLst/>
          </a:prstGeom>
          <a:noFill/>
        </p:spPr>
      </p:pic>
      <p:pic>
        <p:nvPicPr>
          <p:cNvPr id="59" name="Picture 58"/>
          <p:cNvPicPr/>
          <p:nvPr/>
        </p:nvPicPr>
        <p:blipFill>
          <a:blip r:embed="rId5" cstate="print"/>
          <a:srcRect/>
          <a:stretch>
            <a:fillRect/>
          </a:stretch>
        </p:blipFill>
        <p:spPr bwMode="auto">
          <a:xfrm>
            <a:off x="2057400" y="1752600"/>
            <a:ext cx="736186" cy="896967"/>
          </a:xfrm>
          <a:prstGeom prst="rect">
            <a:avLst/>
          </a:prstGeom>
          <a:noFill/>
        </p:spPr>
      </p:pic>
      <p:pic>
        <p:nvPicPr>
          <p:cNvPr id="60" name="Picture 59"/>
          <p:cNvPicPr/>
          <p:nvPr/>
        </p:nvPicPr>
        <p:blipFill>
          <a:blip r:embed="rId5" cstate="print"/>
          <a:srcRect/>
          <a:stretch>
            <a:fillRect/>
          </a:stretch>
        </p:blipFill>
        <p:spPr bwMode="auto">
          <a:xfrm>
            <a:off x="2590800" y="1828800"/>
            <a:ext cx="736186" cy="896967"/>
          </a:xfrm>
          <a:prstGeom prst="rect">
            <a:avLst/>
          </a:prstGeom>
          <a:noFill/>
        </p:spPr>
      </p:pic>
      <p:pic>
        <p:nvPicPr>
          <p:cNvPr id="61" name="Picture 60"/>
          <p:cNvPicPr/>
          <p:nvPr/>
        </p:nvPicPr>
        <p:blipFill>
          <a:blip r:embed="rId5" cstate="print"/>
          <a:srcRect/>
          <a:stretch>
            <a:fillRect/>
          </a:stretch>
        </p:blipFill>
        <p:spPr bwMode="auto">
          <a:xfrm>
            <a:off x="1295400" y="1981200"/>
            <a:ext cx="736186" cy="896967"/>
          </a:xfrm>
          <a:prstGeom prst="rect">
            <a:avLst/>
          </a:prstGeom>
          <a:noFill/>
        </p:spPr>
      </p:pic>
      <p:pic>
        <p:nvPicPr>
          <p:cNvPr id="62" name="Picture 61"/>
          <p:cNvPicPr/>
          <p:nvPr/>
        </p:nvPicPr>
        <p:blipFill>
          <a:blip r:embed="rId5" cstate="print"/>
          <a:srcRect/>
          <a:stretch>
            <a:fillRect/>
          </a:stretch>
        </p:blipFill>
        <p:spPr bwMode="auto">
          <a:xfrm>
            <a:off x="1752600" y="2057400"/>
            <a:ext cx="736186" cy="896967"/>
          </a:xfrm>
          <a:prstGeom prst="rect">
            <a:avLst/>
          </a:prstGeom>
          <a:noFill/>
        </p:spPr>
      </p:pic>
      <p:pic>
        <p:nvPicPr>
          <p:cNvPr id="63" name="Picture 62"/>
          <p:cNvPicPr/>
          <p:nvPr/>
        </p:nvPicPr>
        <p:blipFill>
          <a:blip r:embed="rId5" cstate="print"/>
          <a:srcRect/>
          <a:stretch>
            <a:fillRect/>
          </a:stretch>
        </p:blipFill>
        <p:spPr bwMode="auto">
          <a:xfrm>
            <a:off x="2362200" y="2057400"/>
            <a:ext cx="736186" cy="896967"/>
          </a:xfrm>
          <a:prstGeom prst="rect">
            <a:avLst/>
          </a:prstGeom>
          <a:noFill/>
        </p:spPr>
      </p:pic>
      <p:pic>
        <p:nvPicPr>
          <p:cNvPr id="64" name="Picture 63"/>
          <p:cNvPicPr/>
          <p:nvPr/>
        </p:nvPicPr>
        <p:blipFill>
          <a:blip r:embed="rId5" cstate="print"/>
          <a:srcRect/>
          <a:stretch>
            <a:fillRect/>
          </a:stretch>
        </p:blipFill>
        <p:spPr bwMode="auto">
          <a:xfrm>
            <a:off x="762000" y="2057400"/>
            <a:ext cx="736186" cy="896967"/>
          </a:xfrm>
          <a:prstGeom prst="rect">
            <a:avLst/>
          </a:prstGeom>
          <a:noFill/>
        </p:spPr>
      </p:pic>
      <p:pic>
        <p:nvPicPr>
          <p:cNvPr id="65" name="Picture 64"/>
          <p:cNvPicPr/>
          <p:nvPr/>
        </p:nvPicPr>
        <p:blipFill>
          <a:blip r:embed="rId5" cstate="print"/>
          <a:srcRect/>
          <a:stretch>
            <a:fillRect/>
          </a:stretch>
        </p:blipFill>
        <p:spPr bwMode="auto">
          <a:xfrm>
            <a:off x="3124200" y="2057400"/>
            <a:ext cx="736186" cy="896967"/>
          </a:xfrm>
          <a:prstGeom prst="rect">
            <a:avLst/>
          </a:prstGeom>
          <a:noFill/>
        </p:spPr>
      </p:pic>
      <p:pic>
        <p:nvPicPr>
          <p:cNvPr id="66" name="Picture 65"/>
          <p:cNvPicPr/>
          <p:nvPr/>
        </p:nvPicPr>
        <p:blipFill>
          <a:blip r:embed="rId5" cstate="print"/>
          <a:srcRect/>
          <a:stretch>
            <a:fillRect/>
          </a:stretch>
        </p:blipFill>
        <p:spPr bwMode="auto">
          <a:xfrm>
            <a:off x="2438400" y="2362200"/>
            <a:ext cx="736186" cy="896967"/>
          </a:xfrm>
          <a:prstGeom prst="rect">
            <a:avLst/>
          </a:prstGeom>
          <a:noFill/>
        </p:spPr>
      </p:pic>
      <p:pic>
        <p:nvPicPr>
          <p:cNvPr id="67" name="Picture 66"/>
          <p:cNvPicPr/>
          <p:nvPr/>
        </p:nvPicPr>
        <p:blipFill>
          <a:blip r:embed="rId5" cstate="print"/>
          <a:srcRect/>
          <a:stretch>
            <a:fillRect/>
          </a:stretch>
        </p:blipFill>
        <p:spPr bwMode="auto">
          <a:xfrm>
            <a:off x="2895600" y="2362200"/>
            <a:ext cx="736186" cy="896967"/>
          </a:xfrm>
          <a:prstGeom prst="rect">
            <a:avLst/>
          </a:prstGeom>
          <a:noFill/>
        </p:spPr>
      </p:pic>
      <p:pic>
        <p:nvPicPr>
          <p:cNvPr id="68" name="Picture 67"/>
          <p:cNvPicPr/>
          <p:nvPr/>
        </p:nvPicPr>
        <p:blipFill>
          <a:blip r:embed="rId5" cstate="print"/>
          <a:srcRect/>
          <a:stretch>
            <a:fillRect/>
          </a:stretch>
        </p:blipFill>
        <p:spPr bwMode="auto">
          <a:xfrm>
            <a:off x="1066800" y="2209800"/>
            <a:ext cx="736186" cy="896967"/>
          </a:xfrm>
          <a:prstGeom prst="rect">
            <a:avLst/>
          </a:prstGeom>
          <a:noFill/>
        </p:spPr>
      </p:pic>
      <p:pic>
        <p:nvPicPr>
          <p:cNvPr id="69" name="Picture 68"/>
          <p:cNvPicPr/>
          <p:nvPr/>
        </p:nvPicPr>
        <p:blipFill>
          <a:blip r:embed="rId5" cstate="print"/>
          <a:srcRect/>
          <a:stretch>
            <a:fillRect/>
          </a:stretch>
        </p:blipFill>
        <p:spPr bwMode="auto">
          <a:xfrm>
            <a:off x="1524000" y="2362200"/>
            <a:ext cx="736186" cy="896967"/>
          </a:xfrm>
          <a:prstGeom prst="rect">
            <a:avLst/>
          </a:prstGeom>
          <a:noFill/>
        </p:spPr>
      </p:pic>
      <p:pic>
        <p:nvPicPr>
          <p:cNvPr id="70" name="Picture 69"/>
          <p:cNvPicPr/>
          <p:nvPr/>
        </p:nvPicPr>
        <p:blipFill>
          <a:blip r:embed="rId5" cstate="print"/>
          <a:srcRect/>
          <a:stretch>
            <a:fillRect/>
          </a:stretch>
        </p:blipFill>
        <p:spPr bwMode="auto">
          <a:xfrm>
            <a:off x="1981200" y="2362200"/>
            <a:ext cx="736186" cy="896967"/>
          </a:xfrm>
          <a:prstGeom prst="rect">
            <a:avLst/>
          </a:prstGeom>
          <a:noFill/>
        </p:spPr>
      </p:pic>
      <p:pic>
        <p:nvPicPr>
          <p:cNvPr id="89" name="Picture 88"/>
          <p:cNvPicPr/>
          <p:nvPr/>
        </p:nvPicPr>
        <p:blipFill>
          <a:blip r:embed="rId6" cstate="print"/>
          <a:srcRect/>
          <a:stretch>
            <a:fillRect/>
          </a:stretch>
        </p:blipFill>
        <p:spPr bwMode="auto">
          <a:xfrm flipH="1">
            <a:off x="457200" y="1676400"/>
            <a:ext cx="3810000" cy="2048464"/>
          </a:xfrm>
          <a:prstGeom prst="rect">
            <a:avLst/>
          </a:prstGeom>
          <a:noFill/>
        </p:spPr>
      </p:pic>
      <p:pic>
        <p:nvPicPr>
          <p:cNvPr id="99" name="Picture 98"/>
          <p:cNvPicPr/>
          <p:nvPr/>
        </p:nvPicPr>
        <p:blipFill>
          <a:blip r:embed="rId5" cstate="print"/>
          <a:srcRect/>
          <a:stretch>
            <a:fillRect/>
          </a:stretch>
        </p:blipFill>
        <p:spPr bwMode="auto">
          <a:xfrm flipH="1">
            <a:off x="6019800" y="1828800"/>
            <a:ext cx="736186" cy="896967"/>
          </a:xfrm>
          <a:prstGeom prst="rect">
            <a:avLst/>
          </a:prstGeom>
          <a:noFill/>
        </p:spPr>
      </p:pic>
      <p:pic>
        <p:nvPicPr>
          <p:cNvPr id="115" name="Picture 114"/>
          <p:cNvPicPr/>
          <p:nvPr/>
        </p:nvPicPr>
        <p:blipFill>
          <a:blip r:embed="rId3" cstate="print"/>
          <a:srcRect/>
          <a:stretch>
            <a:fillRect/>
          </a:stretch>
        </p:blipFill>
        <p:spPr bwMode="auto">
          <a:xfrm>
            <a:off x="5638800" y="4495800"/>
            <a:ext cx="1981200" cy="685800"/>
          </a:xfrm>
          <a:prstGeom prst="rect">
            <a:avLst/>
          </a:prstGeom>
          <a:noFill/>
        </p:spPr>
      </p:pic>
      <p:sp>
        <p:nvSpPr>
          <p:cNvPr id="116" name="Rectangle 115"/>
          <p:cNvSpPr/>
          <p:nvPr/>
        </p:nvSpPr>
        <p:spPr>
          <a:xfrm>
            <a:off x="1676400" y="5105400"/>
            <a:ext cx="470000" cy="769441"/>
          </a:xfrm>
          <a:prstGeom prst="rect">
            <a:avLst/>
          </a:prstGeom>
          <a:noFill/>
        </p:spPr>
        <p:txBody>
          <a:bodyPr wrap="none" lIns="91440" tIns="45720" rIns="91440" bIns="45720">
            <a:spAutoFit/>
          </a:bodyPr>
          <a:lstStyle/>
          <a:p>
            <a:pPr algn="ctr"/>
            <a:r>
              <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p>
        </p:txBody>
      </p:sp>
      <p:sp>
        <p:nvSpPr>
          <p:cNvPr id="117" name="Rectangle 116"/>
          <p:cNvSpPr/>
          <p:nvPr/>
        </p:nvSpPr>
        <p:spPr>
          <a:xfrm>
            <a:off x="6400800" y="5105400"/>
            <a:ext cx="470000" cy="769441"/>
          </a:xfrm>
          <a:prstGeom prst="rect">
            <a:avLst/>
          </a:prstGeom>
          <a:noFill/>
        </p:spPr>
        <p:txBody>
          <a:bodyPr wrap="none" lIns="91440" tIns="45720" rIns="91440" bIns="45720">
            <a:spAutoFit/>
          </a:bodyPr>
          <a:lstStyle/>
          <a:p>
            <a:pPr algn="ctr"/>
            <a:r>
              <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p>
        </p:txBody>
      </p:sp>
      <p:sp>
        <p:nvSpPr>
          <p:cNvPr id="118" name="Rectangle 117"/>
          <p:cNvSpPr/>
          <p:nvPr/>
        </p:nvSpPr>
        <p:spPr>
          <a:xfrm>
            <a:off x="990600" y="228600"/>
            <a:ext cx="2391552" cy="923330"/>
          </a:xfrm>
          <a:prstGeom prst="rect">
            <a:avLst/>
          </a:prstGeom>
          <a:noFill/>
        </p:spPr>
        <p:txBody>
          <a:bodyPr wrap="none" lIns="91440" tIns="45720" rIns="91440" bIns="45720">
            <a:spAutoFit/>
          </a:bodyPr>
          <a:lstStyle/>
          <a:p>
            <a:pPr algn="ctr"/>
            <a:r>
              <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TEAM 1</a:t>
            </a:r>
          </a:p>
        </p:txBody>
      </p:sp>
      <p:sp>
        <p:nvSpPr>
          <p:cNvPr id="119" name="Rectangle 118"/>
          <p:cNvSpPr/>
          <p:nvPr/>
        </p:nvSpPr>
        <p:spPr>
          <a:xfrm>
            <a:off x="5638800" y="228600"/>
            <a:ext cx="2391552" cy="923330"/>
          </a:xfrm>
          <a:prstGeom prst="rect">
            <a:avLst/>
          </a:prstGeom>
          <a:noFill/>
        </p:spPr>
        <p:txBody>
          <a:bodyPr wrap="none" lIns="91440" tIns="45720" rIns="91440" bIns="45720">
            <a:spAutoFit/>
          </a:bodyPr>
          <a:lstStyle/>
          <a:p>
            <a:pPr algn="ctr"/>
            <a:r>
              <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TEAM 2</a:t>
            </a:r>
          </a:p>
        </p:txBody>
      </p:sp>
      <p:pic>
        <p:nvPicPr>
          <p:cNvPr id="121" name="Picture 120">
            <a:hlinkClick r:id="rId7" action="ppaction://hlinksldjump"/>
          </p:cNvPr>
          <p:cNvPicPr/>
          <p:nvPr/>
        </p:nvPicPr>
        <p:blipFill>
          <a:blip r:embed="rId8" cstate="print"/>
          <a:srcRect/>
          <a:stretch>
            <a:fillRect/>
          </a:stretch>
        </p:blipFill>
        <p:spPr bwMode="auto">
          <a:xfrm>
            <a:off x="8001000" y="4876800"/>
            <a:ext cx="914400" cy="304800"/>
          </a:xfrm>
          <a:prstGeom prst="rect">
            <a:avLst/>
          </a:prstGeom>
          <a:noFill/>
        </p:spPr>
      </p:pic>
      <p:pic>
        <p:nvPicPr>
          <p:cNvPr id="126" name="Picture 125"/>
          <p:cNvPicPr/>
          <p:nvPr/>
        </p:nvPicPr>
        <p:blipFill>
          <a:blip r:embed="rId3" cstate="print"/>
          <a:srcRect/>
          <a:stretch>
            <a:fillRect/>
          </a:stretch>
        </p:blipFill>
        <p:spPr bwMode="auto">
          <a:xfrm>
            <a:off x="914400" y="4495800"/>
            <a:ext cx="1981200" cy="685800"/>
          </a:xfrm>
          <a:prstGeom prst="rect">
            <a:avLst/>
          </a:prstGeom>
          <a:noFill/>
        </p:spPr>
      </p:pic>
      <p:sp>
        <p:nvSpPr>
          <p:cNvPr id="127" name="Rectangle 126"/>
          <p:cNvSpPr/>
          <p:nvPr/>
        </p:nvSpPr>
        <p:spPr>
          <a:xfrm>
            <a:off x="16764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14" name="Picture 113"/>
          <p:cNvPicPr/>
          <p:nvPr/>
        </p:nvPicPr>
        <p:blipFill>
          <a:blip r:embed="rId3" cstate="print"/>
          <a:srcRect/>
          <a:stretch>
            <a:fillRect/>
          </a:stretch>
        </p:blipFill>
        <p:spPr bwMode="auto">
          <a:xfrm>
            <a:off x="914400" y="4495800"/>
            <a:ext cx="1981200" cy="685800"/>
          </a:xfrm>
          <a:prstGeom prst="rect">
            <a:avLst/>
          </a:prstGeom>
          <a:noFill/>
        </p:spPr>
      </p:pic>
      <p:sp>
        <p:nvSpPr>
          <p:cNvPr id="72" name="Rectangle 71"/>
          <p:cNvSpPr/>
          <p:nvPr/>
        </p:nvSpPr>
        <p:spPr>
          <a:xfrm>
            <a:off x="16764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4" name="Rectangle 73"/>
          <p:cNvSpPr/>
          <p:nvPr/>
        </p:nvSpPr>
        <p:spPr>
          <a:xfrm>
            <a:off x="16764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6" name="Rectangle 75"/>
          <p:cNvSpPr/>
          <p:nvPr/>
        </p:nvSpPr>
        <p:spPr>
          <a:xfrm>
            <a:off x="16764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8" name="Rectangle 77"/>
          <p:cNvSpPr/>
          <p:nvPr/>
        </p:nvSpPr>
        <p:spPr>
          <a:xfrm>
            <a:off x="16764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0" name="Rectangle 79"/>
          <p:cNvSpPr/>
          <p:nvPr/>
        </p:nvSpPr>
        <p:spPr>
          <a:xfrm>
            <a:off x="16764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2" name="Rectangle 81"/>
          <p:cNvSpPr/>
          <p:nvPr/>
        </p:nvSpPr>
        <p:spPr>
          <a:xfrm>
            <a:off x="16764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3" name="Rectangle 82"/>
          <p:cNvSpPr/>
          <p:nvPr/>
        </p:nvSpPr>
        <p:spPr>
          <a:xfrm>
            <a:off x="16764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6" name="Rectangle 85"/>
          <p:cNvSpPr/>
          <p:nvPr/>
        </p:nvSpPr>
        <p:spPr>
          <a:xfrm>
            <a:off x="15240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10</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7" name="Rectangle 86"/>
          <p:cNvSpPr/>
          <p:nvPr/>
        </p:nvSpPr>
        <p:spPr>
          <a:xfrm>
            <a:off x="15240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11</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3" name="Rectangle 112"/>
          <p:cNvSpPr/>
          <p:nvPr/>
        </p:nvSpPr>
        <p:spPr>
          <a:xfrm>
            <a:off x="15240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12</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28" name="Rectangle 127"/>
          <p:cNvSpPr/>
          <p:nvPr/>
        </p:nvSpPr>
        <p:spPr>
          <a:xfrm>
            <a:off x="15240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13</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30" name="Rectangle 129"/>
          <p:cNvSpPr/>
          <p:nvPr/>
        </p:nvSpPr>
        <p:spPr>
          <a:xfrm>
            <a:off x="15240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32" name="Rectangle 131"/>
          <p:cNvSpPr/>
          <p:nvPr/>
        </p:nvSpPr>
        <p:spPr>
          <a:xfrm>
            <a:off x="15240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15</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pSp>
        <p:nvGrpSpPr>
          <p:cNvPr id="133" name="Group 132"/>
          <p:cNvGrpSpPr/>
          <p:nvPr/>
        </p:nvGrpSpPr>
        <p:grpSpPr>
          <a:xfrm>
            <a:off x="457200" y="0"/>
            <a:ext cx="2438400" cy="2590800"/>
            <a:chOff x="304800" y="0"/>
            <a:chExt cx="2438400" cy="2590800"/>
          </a:xfrm>
        </p:grpSpPr>
        <p:pic>
          <p:nvPicPr>
            <p:cNvPr id="134" name="Picture 133"/>
            <p:cNvPicPr/>
            <p:nvPr/>
          </p:nvPicPr>
          <p:blipFill>
            <a:blip r:embed="rId9" cstate="print"/>
            <a:srcRect/>
            <a:stretch>
              <a:fillRect/>
            </a:stretch>
          </p:blipFill>
          <p:spPr bwMode="auto">
            <a:xfrm>
              <a:off x="1911708" y="928876"/>
              <a:ext cx="805338" cy="1085802"/>
            </a:xfrm>
            <a:prstGeom prst="rect">
              <a:avLst/>
            </a:prstGeom>
            <a:noFill/>
          </p:spPr>
        </p:pic>
        <p:pic>
          <p:nvPicPr>
            <p:cNvPr id="135" name="Picture 134"/>
            <p:cNvPicPr/>
            <p:nvPr/>
          </p:nvPicPr>
          <p:blipFill>
            <a:blip r:embed="rId5" cstate="print"/>
            <a:srcRect/>
            <a:stretch>
              <a:fillRect/>
            </a:stretch>
          </p:blipFill>
          <p:spPr bwMode="auto">
            <a:xfrm>
              <a:off x="1856298" y="1693833"/>
              <a:ext cx="736186" cy="896967"/>
            </a:xfrm>
            <a:prstGeom prst="rect">
              <a:avLst/>
            </a:prstGeom>
            <a:noFill/>
          </p:spPr>
        </p:pic>
        <p:pic>
          <p:nvPicPr>
            <p:cNvPr id="136" name="Picture 135"/>
            <p:cNvPicPr/>
            <p:nvPr/>
          </p:nvPicPr>
          <p:blipFill>
            <a:blip r:embed="rId10" cstate="print"/>
            <a:srcRect/>
            <a:stretch>
              <a:fillRect/>
            </a:stretch>
          </p:blipFill>
          <p:spPr bwMode="auto">
            <a:xfrm>
              <a:off x="304800" y="0"/>
              <a:ext cx="2438400" cy="2035223"/>
            </a:xfrm>
            <a:prstGeom prst="rect">
              <a:avLst/>
            </a:prstGeom>
            <a:noFill/>
          </p:spPr>
        </p:pic>
      </p:grpSp>
      <p:sp>
        <p:nvSpPr>
          <p:cNvPr id="145" name="Rectangle 144"/>
          <p:cNvSpPr/>
          <p:nvPr/>
        </p:nvSpPr>
        <p:spPr>
          <a:xfrm>
            <a:off x="64008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65" name="Picture 164"/>
          <p:cNvPicPr/>
          <p:nvPr/>
        </p:nvPicPr>
        <p:blipFill>
          <a:blip r:embed="rId5" cstate="print"/>
          <a:srcRect/>
          <a:stretch>
            <a:fillRect/>
          </a:stretch>
        </p:blipFill>
        <p:spPr bwMode="auto">
          <a:xfrm flipH="1">
            <a:off x="6553200" y="1905000"/>
            <a:ext cx="736186" cy="896967"/>
          </a:xfrm>
          <a:prstGeom prst="rect">
            <a:avLst/>
          </a:prstGeom>
          <a:noFill/>
        </p:spPr>
      </p:pic>
      <p:pic>
        <p:nvPicPr>
          <p:cNvPr id="166" name="Picture 165"/>
          <p:cNvPicPr/>
          <p:nvPr/>
        </p:nvPicPr>
        <p:blipFill>
          <a:blip r:embed="rId5" cstate="print"/>
          <a:srcRect/>
          <a:stretch>
            <a:fillRect/>
          </a:stretch>
        </p:blipFill>
        <p:spPr bwMode="auto">
          <a:xfrm flipH="1">
            <a:off x="7162800" y="1905000"/>
            <a:ext cx="736186" cy="896967"/>
          </a:xfrm>
          <a:prstGeom prst="rect">
            <a:avLst/>
          </a:prstGeom>
          <a:noFill/>
        </p:spPr>
      </p:pic>
      <p:pic>
        <p:nvPicPr>
          <p:cNvPr id="167" name="Picture 166"/>
          <p:cNvPicPr/>
          <p:nvPr/>
        </p:nvPicPr>
        <p:blipFill>
          <a:blip r:embed="rId5" cstate="print"/>
          <a:srcRect/>
          <a:stretch>
            <a:fillRect/>
          </a:stretch>
        </p:blipFill>
        <p:spPr bwMode="auto">
          <a:xfrm flipH="1">
            <a:off x="5029200" y="1981200"/>
            <a:ext cx="736186" cy="896967"/>
          </a:xfrm>
          <a:prstGeom prst="rect">
            <a:avLst/>
          </a:prstGeom>
          <a:noFill/>
        </p:spPr>
      </p:pic>
      <p:pic>
        <p:nvPicPr>
          <p:cNvPr id="168" name="Picture 167"/>
          <p:cNvPicPr/>
          <p:nvPr/>
        </p:nvPicPr>
        <p:blipFill>
          <a:blip r:embed="rId5" cstate="print"/>
          <a:srcRect/>
          <a:stretch>
            <a:fillRect/>
          </a:stretch>
        </p:blipFill>
        <p:spPr bwMode="auto">
          <a:xfrm flipH="1">
            <a:off x="5486400" y="1981200"/>
            <a:ext cx="736186" cy="896967"/>
          </a:xfrm>
          <a:prstGeom prst="rect">
            <a:avLst/>
          </a:prstGeom>
          <a:noFill/>
        </p:spPr>
      </p:pic>
      <p:pic>
        <p:nvPicPr>
          <p:cNvPr id="169" name="Picture 168"/>
          <p:cNvPicPr/>
          <p:nvPr/>
        </p:nvPicPr>
        <p:blipFill>
          <a:blip r:embed="rId5" cstate="print"/>
          <a:srcRect/>
          <a:stretch>
            <a:fillRect/>
          </a:stretch>
        </p:blipFill>
        <p:spPr bwMode="auto">
          <a:xfrm flipH="1">
            <a:off x="5867400" y="2057400"/>
            <a:ext cx="736186" cy="896967"/>
          </a:xfrm>
          <a:prstGeom prst="rect">
            <a:avLst/>
          </a:prstGeom>
          <a:noFill/>
        </p:spPr>
      </p:pic>
      <p:pic>
        <p:nvPicPr>
          <p:cNvPr id="170" name="Picture 169"/>
          <p:cNvPicPr/>
          <p:nvPr/>
        </p:nvPicPr>
        <p:blipFill>
          <a:blip r:embed="rId5" cstate="print"/>
          <a:srcRect/>
          <a:stretch>
            <a:fillRect/>
          </a:stretch>
        </p:blipFill>
        <p:spPr bwMode="auto">
          <a:xfrm flipH="1">
            <a:off x="6324600" y="2057400"/>
            <a:ext cx="736186" cy="896967"/>
          </a:xfrm>
          <a:prstGeom prst="rect">
            <a:avLst/>
          </a:prstGeom>
          <a:noFill/>
        </p:spPr>
      </p:pic>
      <p:pic>
        <p:nvPicPr>
          <p:cNvPr id="171" name="Picture 170"/>
          <p:cNvPicPr/>
          <p:nvPr/>
        </p:nvPicPr>
        <p:blipFill>
          <a:blip r:embed="rId5" cstate="print"/>
          <a:srcRect/>
          <a:stretch>
            <a:fillRect/>
          </a:stretch>
        </p:blipFill>
        <p:spPr bwMode="auto">
          <a:xfrm flipH="1">
            <a:off x="6858000" y="2057400"/>
            <a:ext cx="736186" cy="896967"/>
          </a:xfrm>
          <a:prstGeom prst="rect">
            <a:avLst/>
          </a:prstGeom>
          <a:noFill/>
        </p:spPr>
      </p:pic>
      <p:pic>
        <p:nvPicPr>
          <p:cNvPr id="172" name="Picture 171"/>
          <p:cNvPicPr/>
          <p:nvPr/>
        </p:nvPicPr>
        <p:blipFill>
          <a:blip r:embed="rId5" cstate="print"/>
          <a:srcRect/>
          <a:stretch>
            <a:fillRect/>
          </a:stretch>
        </p:blipFill>
        <p:spPr bwMode="auto">
          <a:xfrm flipH="1">
            <a:off x="7391400" y="2057400"/>
            <a:ext cx="736186" cy="896967"/>
          </a:xfrm>
          <a:prstGeom prst="rect">
            <a:avLst/>
          </a:prstGeom>
          <a:noFill/>
        </p:spPr>
      </p:pic>
      <p:pic>
        <p:nvPicPr>
          <p:cNvPr id="173" name="Picture 172"/>
          <p:cNvPicPr/>
          <p:nvPr/>
        </p:nvPicPr>
        <p:blipFill>
          <a:blip r:embed="rId5" cstate="print"/>
          <a:srcRect/>
          <a:stretch>
            <a:fillRect/>
          </a:stretch>
        </p:blipFill>
        <p:spPr bwMode="auto">
          <a:xfrm flipH="1">
            <a:off x="7620000" y="2209800"/>
            <a:ext cx="736186" cy="896967"/>
          </a:xfrm>
          <a:prstGeom prst="rect">
            <a:avLst/>
          </a:prstGeom>
          <a:noFill/>
        </p:spPr>
      </p:pic>
      <p:pic>
        <p:nvPicPr>
          <p:cNvPr id="174" name="Picture 173"/>
          <p:cNvPicPr/>
          <p:nvPr/>
        </p:nvPicPr>
        <p:blipFill>
          <a:blip r:embed="rId5" cstate="print"/>
          <a:srcRect/>
          <a:stretch>
            <a:fillRect/>
          </a:stretch>
        </p:blipFill>
        <p:spPr bwMode="auto">
          <a:xfrm flipH="1">
            <a:off x="5105400" y="2133600"/>
            <a:ext cx="736186" cy="896967"/>
          </a:xfrm>
          <a:prstGeom prst="rect">
            <a:avLst/>
          </a:prstGeom>
          <a:noFill/>
        </p:spPr>
      </p:pic>
      <p:pic>
        <p:nvPicPr>
          <p:cNvPr id="175" name="Picture 174"/>
          <p:cNvPicPr/>
          <p:nvPr/>
        </p:nvPicPr>
        <p:blipFill>
          <a:blip r:embed="rId5" cstate="print"/>
          <a:srcRect/>
          <a:stretch>
            <a:fillRect/>
          </a:stretch>
        </p:blipFill>
        <p:spPr bwMode="auto">
          <a:xfrm flipH="1">
            <a:off x="5562600" y="2209800"/>
            <a:ext cx="736186" cy="896967"/>
          </a:xfrm>
          <a:prstGeom prst="rect">
            <a:avLst/>
          </a:prstGeom>
          <a:noFill/>
        </p:spPr>
      </p:pic>
      <p:pic>
        <p:nvPicPr>
          <p:cNvPr id="176" name="Picture 175"/>
          <p:cNvPicPr/>
          <p:nvPr/>
        </p:nvPicPr>
        <p:blipFill>
          <a:blip r:embed="rId5" cstate="print"/>
          <a:srcRect/>
          <a:stretch>
            <a:fillRect/>
          </a:stretch>
        </p:blipFill>
        <p:spPr bwMode="auto">
          <a:xfrm flipH="1">
            <a:off x="7086600" y="2209800"/>
            <a:ext cx="736186" cy="896967"/>
          </a:xfrm>
          <a:prstGeom prst="rect">
            <a:avLst/>
          </a:prstGeom>
          <a:noFill/>
        </p:spPr>
      </p:pic>
      <p:pic>
        <p:nvPicPr>
          <p:cNvPr id="177" name="Picture 176"/>
          <p:cNvPicPr/>
          <p:nvPr/>
        </p:nvPicPr>
        <p:blipFill>
          <a:blip r:embed="rId5" cstate="print"/>
          <a:srcRect/>
          <a:stretch>
            <a:fillRect/>
          </a:stretch>
        </p:blipFill>
        <p:spPr bwMode="auto">
          <a:xfrm flipH="1">
            <a:off x="6629400" y="2209800"/>
            <a:ext cx="736186" cy="896967"/>
          </a:xfrm>
          <a:prstGeom prst="rect">
            <a:avLst/>
          </a:prstGeom>
          <a:noFill/>
        </p:spPr>
      </p:pic>
      <p:pic>
        <p:nvPicPr>
          <p:cNvPr id="178" name="Picture 177"/>
          <p:cNvPicPr/>
          <p:nvPr/>
        </p:nvPicPr>
        <p:blipFill>
          <a:blip r:embed="rId5" cstate="print"/>
          <a:srcRect/>
          <a:stretch>
            <a:fillRect/>
          </a:stretch>
        </p:blipFill>
        <p:spPr bwMode="auto">
          <a:xfrm flipH="1">
            <a:off x="6096000" y="2209800"/>
            <a:ext cx="736186" cy="896967"/>
          </a:xfrm>
          <a:prstGeom prst="rect">
            <a:avLst/>
          </a:prstGeom>
          <a:noFill/>
        </p:spPr>
      </p:pic>
      <p:sp>
        <p:nvSpPr>
          <p:cNvPr id="179" name="Rectangle 178"/>
          <p:cNvSpPr/>
          <p:nvPr/>
        </p:nvSpPr>
        <p:spPr>
          <a:xfrm>
            <a:off x="62484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88" name="Picture 87"/>
          <p:cNvPicPr/>
          <p:nvPr/>
        </p:nvPicPr>
        <p:blipFill>
          <a:blip r:embed="rId6" cstate="print"/>
          <a:srcRect/>
          <a:stretch>
            <a:fillRect/>
          </a:stretch>
        </p:blipFill>
        <p:spPr bwMode="auto">
          <a:xfrm>
            <a:off x="4800600" y="1752600"/>
            <a:ext cx="3867150" cy="1890890"/>
          </a:xfrm>
          <a:prstGeom prst="rect">
            <a:avLst/>
          </a:prstGeom>
          <a:noFill/>
        </p:spPr>
      </p:pic>
      <p:grpSp>
        <p:nvGrpSpPr>
          <p:cNvPr id="107" name="Group 106"/>
          <p:cNvGrpSpPr/>
          <p:nvPr/>
        </p:nvGrpSpPr>
        <p:grpSpPr>
          <a:xfrm flipH="1">
            <a:off x="6248400" y="0"/>
            <a:ext cx="2438400" cy="2590800"/>
            <a:chOff x="304800" y="0"/>
            <a:chExt cx="2438400" cy="2590800"/>
          </a:xfrm>
        </p:grpSpPr>
        <p:pic>
          <p:nvPicPr>
            <p:cNvPr id="108" name="Picture 107"/>
            <p:cNvPicPr/>
            <p:nvPr/>
          </p:nvPicPr>
          <p:blipFill>
            <a:blip r:embed="rId9" cstate="print"/>
            <a:srcRect/>
            <a:stretch>
              <a:fillRect/>
            </a:stretch>
          </p:blipFill>
          <p:spPr bwMode="auto">
            <a:xfrm>
              <a:off x="1911708" y="928876"/>
              <a:ext cx="805338" cy="1085802"/>
            </a:xfrm>
            <a:prstGeom prst="rect">
              <a:avLst/>
            </a:prstGeom>
            <a:noFill/>
          </p:spPr>
        </p:pic>
        <p:pic>
          <p:nvPicPr>
            <p:cNvPr id="109" name="Picture 108"/>
            <p:cNvPicPr/>
            <p:nvPr/>
          </p:nvPicPr>
          <p:blipFill>
            <a:blip r:embed="rId5" cstate="print"/>
            <a:srcRect/>
            <a:stretch>
              <a:fillRect/>
            </a:stretch>
          </p:blipFill>
          <p:spPr bwMode="auto">
            <a:xfrm>
              <a:off x="1856298" y="1693833"/>
              <a:ext cx="736186" cy="896967"/>
            </a:xfrm>
            <a:prstGeom prst="rect">
              <a:avLst/>
            </a:prstGeom>
            <a:noFill/>
          </p:spPr>
        </p:pic>
        <p:pic>
          <p:nvPicPr>
            <p:cNvPr id="110" name="Picture 109"/>
            <p:cNvPicPr/>
            <p:nvPr/>
          </p:nvPicPr>
          <p:blipFill>
            <a:blip r:embed="rId10" cstate="print"/>
            <a:srcRect/>
            <a:stretch>
              <a:fillRect/>
            </a:stretch>
          </p:blipFill>
          <p:spPr bwMode="auto">
            <a:xfrm>
              <a:off x="304800" y="0"/>
              <a:ext cx="2438400" cy="2035223"/>
            </a:xfrm>
            <a:prstGeom prst="rect">
              <a:avLst/>
            </a:prstGeom>
            <a:noFill/>
          </p:spPr>
        </p:pic>
      </p:grpSp>
      <p:sp>
        <p:nvSpPr>
          <p:cNvPr id="180" name="Rectangle 179"/>
          <p:cNvSpPr/>
          <p:nvPr/>
        </p:nvSpPr>
        <p:spPr>
          <a:xfrm>
            <a:off x="64008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81" name="Rectangle 180"/>
          <p:cNvSpPr/>
          <p:nvPr/>
        </p:nvSpPr>
        <p:spPr>
          <a:xfrm>
            <a:off x="62484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13</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82" name="Rectangle 181"/>
          <p:cNvSpPr/>
          <p:nvPr/>
        </p:nvSpPr>
        <p:spPr>
          <a:xfrm>
            <a:off x="62484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12</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83" name="Rectangle 182"/>
          <p:cNvSpPr/>
          <p:nvPr/>
        </p:nvSpPr>
        <p:spPr>
          <a:xfrm>
            <a:off x="62484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11</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84" name="Rectangle 183"/>
          <p:cNvSpPr/>
          <p:nvPr/>
        </p:nvSpPr>
        <p:spPr>
          <a:xfrm>
            <a:off x="62484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10</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85" name="Rectangle 184"/>
          <p:cNvSpPr/>
          <p:nvPr/>
        </p:nvSpPr>
        <p:spPr>
          <a:xfrm>
            <a:off x="64008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86" name="Rectangle 185"/>
          <p:cNvSpPr/>
          <p:nvPr/>
        </p:nvSpPr>
        <p:spPr>
          <a:xfrm>
            <a:off x="64008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87" name="Rectangle 186"/>
          <p:cNvSpPr/>
          <p:nvPr/>
        </p:nvSpPr>
        <p:spPr>
          <a:xfrm>
            <a:off x="64008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88" name="Rectangle 187"/>
          <p:cNvSpPr/>
          <p:nvPr/>
        </p:nvSpPr>
        <p:spPr>
          <a:xfrm>
            <a:off x="64008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89" name="Rectangle 188"/>
          <p:cNvSpPr/>
          <p:nvPr/>
        </p:nvSpPr>
        <p:spPr>
          <a:xfrm>
            <a:off x="64008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90" name="Rectangle 189"/>
          <p:cNvSpPr/>
          <p:nvPr/>
        </p:nvSpPr>
        <p:spPr>
          <a:xfrm>
            <a:off x="6248400" y="5105400"/>
            <a:ext cx="755335"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15</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91" name="Rectangle 190"/>
          <p:cNvSpPr/>
          <p:nvPr/>
        </p:nvSpPr>
        <p:spPr>
          <a:xfrm>
            <a:off x="6400800" y="5105400"/>
            <a:ext cx="470000" cy="769441"/>
          </a:xfrm>
          <a:prstGeom prst="rect">
            <a:avLst/>
          </a:prstGeom>
          <a:noFill/>
        </p:spPr>
        <p:txBody>
          <a:bodyPr wrap="none" lIns="91440" tIns="45720" rIns="91440" bIns="4572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p>
        </p:txBody>
      </p:sp>
      <p:sp>
        <p:nvSpPr>
          <p:cNvPr id="202" name="TextBox 201"/>
          <p:cNvSpPr txBox="1"/>
          <p:nvPr/>
        </p:nvSpPr>
        <p:spPr>
          <a:xfrm>
            <a:off x="8077200" y="4495800"/>
            <a:ext cx="838200" cy="381000"/>
          </a:xfrm>
          <a:prstGeom prst="rect">
            <a:avLst/>
          </a:prstGeom>
          <a:noFill/>
        </p:spPr>
        <p:txBody>
          <a:bodyPr wrap="square" rtlCol="0">
            <a:spAutoFit/>
          </a:bodyPr>
          <a:lstStyle/>
          <a:p>
            <a:r>
              <a:rPr lang="en-US" dirty="0"/>
              <a:t>Go to</a:t>
            </a:r>
          </a:p>
        </p:txBody>
      </p:sp>
      <p:pic>
        <p:nvPicPr>
          <p:cNvPr id="206" name="Picture 205">
            <a:hlinkClick r:id="rId11" action="ppaction://hlinksldjump"/>
          </p:cNvPr>
          <p:cNvPicPr/>
          <p:nvPr/>
        </p:nvPicPr>
        <p:blipFill>
          <a:blip r:embed="rId12" cstate="print"/>
          <a:srcRect/>
          <a:stretch>
            <a:fillRect/>
          </a:stretch>
        </p:blipFill>
        <p:spPr bwMode="auto">
          <a:xfrm>
            <a:off x="8001000" y="5181600"/>
            <a:ext cx="895350" cy="324091"/>
          </a:xfrm>
          <a:prstGeom prst="rect">
            <a:avLst/>
          </a:prstGeom>
          <a:noFill/>
        </p:spPr>
      </p:pic>
      <p:pic>
        <p:nvPicPr>
          <p:cNvPr id="207" name="Picture 206">
            <a:hlinkClick r:id="rId13" action="ppaction://hlinksldjump"/>
          </p:cNvPr>
          <p:cNvPicPr/>
          <p:nvPr/>
        </p:nvPicPr>
        <p:blipFill>
          <a:blip r:embed="rId14" cstate="print"/>
          <a:srcRect/>
          <a:stretch>
            <a:fillRect/>
          </a:stretch>
        </p:blipFill>
        <p:spPr bwMode="auto">
          <a:xfrm>
            <a:off x="8001000" y="6096000"/>
            <a:ext cx="895350" cy="318304"/>
          </a:xfrm>
          <a:prstGeom prst="rect">
            <a:avLst/>
          </a:prstGeom>
          <a:noFill/>
        </p:spPr>
      </p:pic>
      <p:pic>
        <p:nvPicPr>
          <p:cNvPr id="208" name="Picture 207">
            <a:hlinkClick r:id="rId15" action="ppaction://hlinksldjump"/>
          </p:cNvPr>
          <p:cNvPicPr/>
          <p:nvPr/>
        </p:nvPicPr>
        <p:blipFill>
          <a:blip r:embed="rId16" cstate="print"/>
          <a:srcRect/>
          <a:stretch>
            <a:fillRect/>
          </a:stretch>
        </p:blipFill>
        <p:spPr bwMode="auto">
          <a:xfrm>
            <a:off x="8001000" y="5791200"/>
            <a:ext cx="895350" cy="324091"/>
          </a:xfrm>
          <a:prstGeom prst="rect">
            <a:avLst/>
          </a:prstGeom>
          <a:noFill/>
        </p:spPr>
      </p:pic>
      <p:pic>
        <p:nvPicPr>
          <p:cNvPr id="209" name="Picture 208">
            <a:hlinkClick r:id="rId17" action="ppaction://hlinksldjump"/>
          </p:cNvPr>
          <p:cNvPicPr/>
          <p:nvPr/>
        </p:nvPicPr>
        <p:blipFill>
          <a:blip r:embed="rId18" cstate="print"/>
          <a:srcRect/>
          <a:stretch>
            <a:fillRect/>
          </a:stretch>
        </p:blipFill>
        <p:spPr bwMode="auto">
          <a:xfrm>
            <a:off x="8001000" y="5486400"/>
            <a:ext cx="895350" cy="318304"/>
          </a:xfrm>
          <a:prstGeom prst="rect">
            <a:avLst/>
          </a:prstGeom>
          <a:noFill/>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1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4"/>
                                        </p:tgtEl>
                                        <p:attrNameLst>
                                          <p:attrName>style.visibility</p:attrName>
                                        </p:attrNameLst>
                                      </p:cBhvr>
                                      <p:to>
                                        <p:strVal val="hidden"/>
                                      </p:to>
                                    </p:set>
                                  </p:childTnLst>
                                </p:cTn>
                              </p:par>
                              <p:par>
                                <p:cTn id="7" presetID="2" presetClass="entr" presetSubtype="9" fill="hold" nodeType="withEffect">
                                  <p:stCondLst>
                                    <p:cond delay="0"/>
                                  </p:stCondLst>
                                  <p:childTnLst>
                                    <p:set>
                                      <p:cBhvr>
                                        <p:cTn id="8" dur="1" fill="hold">
                                          <p:stCondLst>
                                            <p:cond delay="0"/>
                                          </p:stCondLst>
                                        </p:cTn>
                                        <p:tgtEl>
                                          <p:spTgt spid="133"/>
                                        </p:tgtEl>
                                        <p:attrNameLst>
                                          <p:attrName>style.visibility</p:attrName>
                                        </p:attrNameLst>
                                      </p:cBhvr>
                                      <p:to>
                                        <p:strVal val="visible"/>
                                      </p:to>
                                    </p:set>
                                    <p:anim calcmode="lin" valueType="num">
                                      <p:cBhvr additive="base">
                                        <p:cTn id="9" dur="2000" fill="hold"/>
                                        <p:tgtEl>
                                          <p:spTgt spid="133"/>
                                        </p:tgtEl>
                                        <p:attrNameLst>
                                          <p:attrName>ppt_x</p:attrName>
                                        </p:attrNameLst>
                                      </p:cBhvr>
                                      <p:tavLst>
                                        <p:tav tm="0">
                                          <p:val>
                                            <p:strVal val="0-#ppt_w/2"/>
                                          </p:val>
                                        </p:tav>
                                        <p:tav tm="100000">
                                          <p:val>
                                            <p:strVal val="#ppt_x"/>
                                          </p:val>
                                        </p:tav>
                                      </p:tavLst>
                                    </p:anim>
                                    <p:anim calcmode="lin" valueType="num">
                                      <p:cBhvr additive="base">
                                        <p:cTn id="10" dur="2000" fill="hold"/>
                                        <p:tgtEl>
                                          <p:spTgt spid="133"/>
                                        </p:tgtEl>
                                        <p:attrNameLst>
                                          <p:attrName>ppt_y</p:attrName>
                                        </p:attrNameLst>
                                      </p:cBhvr>
                                      <p:tavLst>
                                        <p:tav tm="0">
                                          <p:val>
                                            <p:strVal val="0-#ppt_h/2"/>
                                          </p:val>
                                        </p:tav>
                                        <p:tav tm="100000">
                                          <p:val>
                                            <p:strVal val="#ppt_y"/>
                                          </p:val>
                                        </p:tav>
                                      </p:tavLst>
                                    </p:anim>
                                  </p:childTnLst>
                                </p:cTn>
                              </p:par>
                            </p:childTnLst>
                          </p:cTn>
                        </p:par>
                        <p:par>
                          <p:cTn id="11" fill="hold">
                            <p:stCondLst>
                              <p:cond delay="2000"/>
                            </p:stCondLst>
                            <p:childTnLst>
                              <p:par>
                                <p:cTn id="12" presetID="1" presetClass="exit" presetSubtype="0" fill="hold" nodeType="afterEffect">
                                  <p:stCondLst>
                                    <p:cond delay="0"/>
                                  </p:stCondLst>
                                  <p:childTnLst>
                                    <p:set>
                                      <p:cBhvr>
                                        <p:cTn id="13" dur="1" fill="hold">
                                          <p:stCondLst>
                                            <p:cond delay="0"/>
                                          </p:stCondLst>
                                        </p:cTn>
                                        <p:tgtEl>
                                          <p:spTgt spid="133"/>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11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0"/>
                                        </p:tgtEl>
                                        <p:attrNameLst>
                                          <p:attrName>style.visibility</p:attrName>
                                        </p:attrNameLst>
                                      </p:cBhvr>
                                      <p:to>
                                        <p:strVal val="visible"/>
                                      </p:to>
                                    </p:set>
                                  </p:childTnLst>
                                </p:cTn>
                              </p:par>
                            </p:childTnLst>
                          </p:cTn>
                        </p:par>
                      </p:childTnLst>
                    </p:cTn>
                  </p:par>
                </p:childTnLst>
              </p:cTn>
              <p:nextCondLst>
                <p:cond evt="onClick" delay="0">
                  <p:tgtEl>
                    <p:spTgt spid="114"/>
                  </p:tgtEl>
                </p:cond>
              </p:nextCondLst>
            </p:seq>
            <p:seq concurrent="1" nextAc="seek">
              <p:cTn id="18" restart="whenNotActive" fill="hold" evtFilter="cancelBubble" nodeType="interactiveSeq">
                <p:stCondLst>
                  <p:cond evt="onClick" delay="0">
                    <p:tgtEl>
                      <p:spTgt spid="115"/>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15"/>
                                        </p:tgtEl>
                                        <p:attrNameLst>
                                          <p:attrName>style.visibility</p:attrName>
                                        </p:attrNameLst>
                                      </p:cBhvr>
                                      <p:to>
                                        <p:strVal val="hidden"/>
                                      </p:to>
                                    </p:set>
                                  </p:childTnLst>
                                </p:cTn>
                              </p:par>
                              <p:par>
                                <p:cTn id="23" presetID="2" presetClass="entr" presetSubtype="3" fill="hold" nodeType="with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additive="base">
                                        <p:cTn id="25" dur="2000" fill="hold"/>
                                        <p:tgtEl>
                                          <p:spTgt spid="107"/>
                                        </p:tgtEl>
                                        <p:attrNameLst>
                                          <p:attrName>ppt_x</p:attrName>
                                        </p:attrNameLst>
                                      </p:cBhvr>
                                      <p:tavLst>
                                        <p:tav tm="0">
                                          <p:val>
                                            <p:strVal val="1+#ppt_w/2"/>
                                          </p:val>
                                        </p:tav>
                                        <p:tav tm="100000">
                                          <p:val>
                                            <p:strVal val="#ppt_x"/>
                                          </p:val>
                                        </p:tav>
                                      </p:tavLst>
                                    </p:anim>
                                    <p:anim calcmode="lin" valueType="num">
                                      <p:cBhvr additive="base">
                                        <p:cTn id="26" dur="2000" fill="hold"/>
                                        <p:tgtEl>
                                          <p:spTgt spid="107"/>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 presetClass="exit" presetSubtype="0" fill="hold" nodeType="afterEffect">
                                  <p:stCondLst>
                                    <p:cond delay="0"/>
                                  </p:stCondLst>
                                  <p:childTnLst>
                                    <p:set>
                                      <p:cBhvr>
                                        <p:cTn id="29" dur="1" fill="hold">
                                          <p:stCondLst>
                                            <p:cond delay="0"/>
                                          </p:stCondLst>
                                        </p:cTn>
                                        <p:tgtEl>
                                          <p:spTgt spid="107"/>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11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74"/>
                                        </p:tgtEl>
                                        <p:attrNameLst>
                                          <p:attrName>style.visibility</p:attrName>
                                        </p:attrNameLst>
                                      </p:cBhvr>
                                      <p:to>
                                        <p:strVal val="visible"/>
                                      </p:to>
                                    </p:set>
                                  </p:childTnLst>
                                </p:cTn>
                              </p:par>
                            </p:childTnLst>
                          </p:cTn>
                        </p:par>
                      </p:childTnLst>
                    </p:cTn>
                  </p:par>
                </p:childTnLst>
              </p:cTn>
              <p:nextCondLst>
                <p:cond evt="onClick" delay="0">
                  <p:tgtEl>
                    <p:spTgt spid="115"/>
                  </p:tgtEl>
                </p:cond>
              </p:nextCondLst>
            </p:seq>
            <p:seq concurrent="1" nextAc="seek">
              <p:cTn id="34" restart="whenNotActive" fill="hold" evtFilter="cancelBubble" nodeType="interactiveSeq">
                <p:stCondLst>
                  <p:cond evt="onClick" delay="0">
                    <p:tgtEl>
                      <p:spTgt spid="126"/>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26"/>
                                        </p:tgtEl>
                                        <p:attrNameLst>
                                          <p:attrName>style.visibility</p:attrName>
                                        </p:attrNameLst>
                                      </p:cBhvr>
                                      <p:to>
                                        <p:strVal val="hidden"/>
                                      </p:to>
                                    </p:set>
                                  </p:childTnLst>
                                </p:cTn>
                              </p:par>
                              <p:par>
                                <p:cTn id="39" presetID="2" presetClass="entr" presetSubtype="9" fill="hold" nodeType="withEffect">
                                  <p:stCondLst>
                                    <p:cond delay="0"/>
                                  </p:stCondLst>
                                  <p:childTnLst>
                                    <p:set>
                                      <p:cBhvr>
                                        <p:cTn id="40" dur="1" fill="hold">
                                          <p:stCondLst>
                                            <p:cond delay="0"/>
                                          </p:stCondLst>
                                        </p:cTn>
                                        <p:tgtEl>
                                          <p:spTgt spid="133"/>
                                        </p:tgtEl>
                                        <p:attrNameLst>
                                          <p:attrName>style.visibility</p:attrName>
                                        </p:attrNameLst>
                                      </p:cBhvr>
                                      <p:to>
                                        <p:strVal val="visible"/>
                                      </p:to>
                                    </p:set>
                                    <p:anim calcmode="lin" valueType="num">
                                      <p:cBhvr additive="base">
                                        <p:cTn id="41" dur="2000" fill="hold"/>
                                        <p:tgtEl>
                                          <p:spTgt spid="133"/>
                                        </p:tgtEl>
                                        <p:attrNameLst>
                                          <p:attrName>ppt_x</p:attrName>
                                        </p:attrNameLst>
                                      </p:cBhvr>
                                      <p:tavLst>
                                        <p:tav tm="0">
                                          <p:val>
                                            <p:strVal val="0-#ppt_w/2"/>
                                          </p:val>
                                        </p:tav>
                                        <p:tav tm="100000">
                                          <p:val>
                                            <p:strVal val="#ppt_x"/>
                                          </p:val>
                                        </p:tav>
                                      </p:tavLst>
                                    </p:anim>
                                    <p:anim calcmode="lin" valueType="num">
                                      <p:cBhvr additive="base">
                                        <p:cTn id="42" dur="2000" fill="hold"/>
                                        <p:tgtEl>
                                          <p:spTgt spid="133"/>
                                        </p:tgtEl>
                                        <p:attrNameLst>
                                          <p:attrName>ppt_y</p:attrName>
                                        </p:attrNameLst>
                                      </p:cBhvr>
                                      <p:tavLst>
                                        <p:tav tm="0">
                                          <p:val>
                                            <p:strVal val="0-#ppt_h/2"/>
                                          </p:val>
                                        </p:tav>
                                        <p:tav tm="100000">
                                          <p:val>
                                            <p:strVal val="#ppt_y"/>
                                          </p:val>
                                        </p:tav>
                                      </p:tavLst>
                                    </p:anim>
                                  </p:childTnLst>
                                </p:cTn>
                              </p:par>
                            </p:childTnLst>
                          </p:cTn>
                        </p:par>
                        <p:par>
                          <p:cTn id="43" fill="hold">
                            <p:stCondLst>
                              <p:cond delay="2000"/>
                            </p:stCondLst>
                            <p:childTnLst>
                              <p:par>
                                <p:cTn id="44" presetID="1" presetClass="exit" presetSubtype="0" fill="hold" nodeType="afterEffect">
                                  <p:stCondLst>
                                    <p:cond delay="0"/>
                                  </p:stCondLst>
                                  <p:childTnLst>
                                    <p:set>
                                      <p:cBhvr>
                                        <p:cTn id="45" dur="1" fill="hold">
                                          <p:stCondLst>
                                            <p:cond delay="0"/>
                                          </p:stCondLst>
                                        </p:cTn>
                                        <p:tgtEl>
                                          <p:spTgt spid="133"/>
                                        </p:tgtEl>
                                        <p:attrNameLst>
                                          <p:attrName>style.visibility</p:attrName>
                                        </p:attrNameLst>
                                      </p:cBhvr>
                                      <p:to>
                                        <p:strVal val="hidden"/>
                                      </p:to>
                                    </p:set>
                                  </p:childTnLst>
                                </p:cTn>
                              </p:par>
                              <p:par>
                                <p:cTn id="46" presetID="1" presetClass="entr" presetSubtype="0" fill="hold" grpId="0" nodeType="withEffect">
                                  <p:stCondLst>
                                    <p:cond delay="0"/>
                                  </p:stCondLst>
                                  <p:childTnLst>
                                    <p:set>
                                      <p:cBhvr>
                                        <p:cTn id="47" dur="1" fill="hold">
                                          <p:stCondLst>
                                            <p:cond delay="0"/>
                                          </p:stCondLst>
                                        </p:cTn>
                                        <p:tgtEl>
                                          <p:spTgt spid="127"/>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69"/>
                                        </p:tgtEl>
                                        <p:attrNameLst>
                                          <p:attrName>style.visibility</p:attrName>
                                        </p:attrNameLst>
                                      </p:cBhvr>
                                      <p:to>
                                        <p:strVal val="visible"/>
                                      </p:to>
                                    </p:set>
                                  </p:childTnLst>
                                </p:cTn>
                              </p:par>
                              <p:par>
                                <p:cTn id="50" presetID="1" presetClass="exit" presetSubtype="0" fill="hold" grpId="1" nodeType="withEffect">
                                  <p:stCondLst>
                                    <p:cond delay="0"/>
                                  </p:stCondLst>
                                  <p:childTnLst>
                                    <p:set>
                                      <p:cBhvr>
                                        <p:cTn id="51" dur="1" fill="hold">
                                          <p:stCondLst>
                                            <p:cond delay="0"/>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26"/>
                  </p:tgtEl>
                </p:cond>
              </p:nextCondLst>
            </p:seq>
            <p:seq concurrent="1" nextAc="seek">
              <p:cTn id="52" restart="whenNotActive" fill="hold" evtFilter="cancelBubble" nodeType="interactiveSeq">
                <p:stCondLst>
                  <p:cond evt="onClick" delay="0">
                    <p:tgtEl>
                      <p:spTgt spid="71"/>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71"/>
                                        </p:tgtEl>
                                        <p:attrNameLst>
                                          <p:attrName>style.visibility</p:attrName>
                                        </p:attrNameLst>
                                      </p:cBhvr>
                                      <p:to>
                                        <p:strVal val="hidden"/>
                                      </p:to>
                                    </p:set>
                                  </p:childTnLst>
                                </p:cTn>
                              </p:par>
                              <p:par>
                                <p:cTn id="57" presetID="2" presetClass="entr" presetSubtype="9" fill="hold" nodeType="withEffect">
                                  <p:stCondLst>
                                    <p:cond delay="0"/>
                                  </p:stCondLst>
                                  <p:childTnLst>
                                    <p:set>
                                      <p:cBhvr>
                                        <p:cTn id="58" dur="1" fill="hold">
                                          <p:stCondLst>
                                            <p:cond delay="0"/>
                                          </p:stCondLst>
                                        </p:cTn>
                                        <p:tgtEl>
                                          <p:spTgt spid="133"/>
                                        </p:tgtEl>
                                        <p:attrNameLst>
                                          <p:attrName>style.visibility</p:attrName>
                                        </p:attrNameLst>
                                      </p:cBhvr>
                                      <p:to>
                                        <p:strVal val="visible"/>
                                      </p:to>
                                    </p:set>
                                    <p:anim calcmode="lin" valueType="num">
                                      <p:cBhvr additive="base">
                                        <p:cTn id="59" dur="2000" fill="hold"/>
                                        <p:tgtEl>
                                          <p:spTgt spid="133"/>
                                        </p:tgtEl>
                                        <p:attrNameLst>
                                          <p:attrName>ppt_x</p:attrName>
                                        </p:attrNameLst>
                                      </p:cBhvr>
                                      <p:tavLst>
                                        <p:tav tm="0">
                                          <p:val>
                                            <p:strVal val="0-#ppt_w/2"/>
                                          </p:val>
                                        </p:tav>
                                        <p:tav tm="100000">
                                          <p:val>
                                            <p:strVal val="#ppt_x"/>
                                          </p:val>
                                        </p:tav>
                                      </p:tavLst>
                                    </p:anim>
                                    <p:anim calcmode="lin" valueType="num">
                                      <p:cBhvr additive="base">
                                        <p:cTn id="60" dur="2000" fill="hold"/>
                                        <p:tgtEl>
                                          <p:spTgt spid="133"/>
                                        </p:tgtEl>
                                        <p:attrNameLst>
                                          <p:attrName>ppt_y</p:attrName>
                                        </p:attrNameLst>
                                      </p:cBhvr>
                                      <p:tavLst>
                                        <p:tav tm="0">
                                          <p:val>
                                            <p:strVal val="0-#ppt_h/2"/>
                                          </p:val>
                                        </p:tav>
                                        <p:tav tm="100000">
                                          <p:val>
                                            <p:strVal val="#ppt_y"/>
                                          </p:val>
                                        </p:tav>
                                      </p:tavLst>
                                    </p:anim>
                                  </p:childTnLst>
                                </p:cTn>
                              </p:par>
                            </p:childTnLst>
                          </p:cTn>
                        </p:par>
                        <p:par>
                          <p:cTn id="61" fill="hold">
                            <p:stCondLst>
                              <p:cond delay="2000"/>
                            </p:stCondLst>
                            <p:childTnLst>
                              <p:par>
                                <p:cTn id="62" presetID="1" presetClass="exit" presetSubtype="0" fill="hold" nodeType="afterEffect">
                                  <p:stCondLst>
                                    <p:cond delay="0"/>
                                  </p:stCondLst>
                                  <p:childTnLst>
                                    <p:set>
                                      <p:cBhvr>
                                        <p:cTn id="63" dur="1" fill="hold">
                                          <p:stCondLst>
                                            <p:cond delay="0"/>
                                          </p:stCondLst>
                                        </p:cTn>
                                        <p:tgtEl>
                                          <p:spTgt spid="133"/>
                                        </p:tgtEl>
                                        <p:attrNameLst>
                                          <p:attrName>style.visibility</p:attrName>
                                        </p:attrNameLst>
                                      </p:cBhvr>
                                      <p:to>
                                        <p:strVal val="hidden"/>
                                      </p:to>
                                    </p:set>
                                  </p:childTnLst>
                                </p:cTn>
                              </p:par>
                              <p:par>
                                <p:cTn id="64" presetID="1" presetClass="entr" presetSubtype="0" fill="hold" grpId="0" nodeType="withEffect">
                                  <p:stCondLst>
                                    <p:cond delay="0"/>
                                  </p:stCondLst>
                                  <p:childTnLst>
                                    <p:set>
                                      <p:cBhvr>
                                        <p:cTn id="65" dur="1" fill="hold">
                                          <p:stCondLst>
                                            <p:cond delay="0"/>
                                          </p:stCondLst>
                                        </p:cTn>
                                        <p:tgtEl>
                                          <p:spTgt spid="72"/>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68"/>
                                        </p:tgtEl>
                                        <p:attrNameLst>
                                          <p:attrName>style.visibility</p:attrName>
                                        </p:attrNameLst>
                                      </p:cBhvr>
                                      <p:to>
                                        <p:strVal val="visible"/>
                                      </p:to>
                                    </p:set>
                                  </p:childTnLst>
                                </p:cTn>
                              </p:par>
                              <p:par>
                                <p:cTn id="68" presetID="1" presetClass="exit" presetSubtype="0" fill="hold" grpId="1" nodeType="withEffect">
                                  <p:stCondLst>
                                    <p:cond delay="0"/>
                                  </p:stCondLst>
                                  <p:childTnLst>
                                    <p:set>
                                      <p:cBhvr>
                                        <p:cTn id="69"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70" restart="whenNotActive" fill="hold" evtFilter="cancelBubble" nodeType="interactiveSeq">
                <p:stCondLst>
                  <p:cond evt="onClick" delay="0">
                    <p:tgtEl>
                      <p:spTgt spid="73"/>
                    </p:tgtEl>
                  </p:cond>
                </p:stCondLst>
                <p:endSync evt="end" delay="0">
                  <p:rtn val="all"/>
                </p:endSync>
                <p:childTnLst>
                  <p:par>
                    <p:cTn id="71" fill="hold">
                      <p:stCondLst>
                        <p:cond delay="0"/>
                      </p:stCondLst>
                      <p:childTnLst>
                        <p:par>
                          <p:cTn id="72" fill="hold">
                            <p:stCondLst>
                              <p:cond delay="0"/>
                            </p:stCondLst>
                            <p:childTnLst>
                              <p:par>
                                <p:cTn id="73" presetID="1" presetClass="exit" presetSubtype="0" fill="hold" nodeType="clickEffect">
                                  <p:stCondLst>
                                    <p:cond delay="0"/>
                                  </p:stCondLst>
                                  <p:childTnLst>
                                    <p:set>
                                      <p:cBhvr>
                                        <p:cTn id="74" dur="1" fill="hold">
                                          <p:stCondLst>
                                            <p:cond delay="0"/>
                                          </p:stCondLst>
                                        </p:cTn>
                                        <p:tgtEl>
                                          <p:spTgt spid="73"/>
                                        </p:tgtEl>
                                        <p:attrNameLst>
                                          <p:attrName>style.visibility</p:attrName>
                                        </p:attrNameLst>
                                      </p:cBhvr>
                                      <p:to>
                                        <p:strVal val="hidden"/>
                                      </p:to>
                                    </p:set>
                                  </p:childTnLst>
                                </p:cTn>
                              </p:par>
                              <p:par>
                                <p:cTn id="75" presetID="2" presetClass="entr" presetSubtype="9" fill="hold" nodeType="withEffect">
                                  <p:stCondLst>
                                    <p:cond delay="0"/>
                                  </p:stCondLst>
                                  <p:childTnLst>
                                    <p:set>
                                      <p:cBhvr>
                                        <p:cTn id="76" dur="1" fill="hold">
                                          <p:stCondLst>
                                            <p:cond delay="0"/>
                                          </p:stCondLst>
                                        </p:cTn>
                                        <p:tgtEl>
                                          <p:spTgt spid="133"/>
                                        </p:tgtEl>
                                        <p:attrNameLst>
                                          <p:attrName>style.visibility</p:attrName>
                                        </p:attrNameLst>
                                      </p:cBhvr>
                                      <p:to>
                                        <p:strVal val="visible"/>
                                      </p:to>
                                    </p:set>
                                    <p:anim calcmode="lin" valueType="num">
                                      <p:cBhvr additive="base">
                                        <p:cTn id="77" dur="2000" fill="hold"/>
                                        <p:tgtEl>
                                          <p:spTgt spid="133"/>
                                        </p:tgtEl>
                                        <p:attrNameLst>
                                          <p:attrName>ppt_x</p:attrName>
                                        </p:attrNameLst>
                                      </p:cBhvr>
                                      <p:tavLst>
                                        <p:tav tm="0">
                                          <p:val>
                                            <p:strVal val="0-#ppt_w/2"/>
                                          </p:val>
                                        </p:tav>
                                        <p:tav tm="100000">
                                          <p:val>
                                            <p:strVal val="#ppt_x"/>
                                          </p:val>
                                        </p:tav>
                                      </p:tavLst>
                                    </p:anim>
                                    <p:anim calcmode="lin" valueType="num">
                                      <p:cBhvr additive="base">
                                        <p:cTn id="78" dur="2000" fill="hold"/>
                                        <p:tgtEl>
                                          <p:spTgt spid="133"/>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1" presetClass="exit" presetSubtype="0" fill="hold" nodeType="afterEffect">
                                  <p:stCondLst>
                                    <p:cond delay="0"/>
                                  </p:stCondLst>
                                  <p:childTnLst>
                                    <p:set>
                                      <p:cBhvr>
                                        <p:cTn id="81" dur="1" fill="hold">
                                          <p:stCondLst>
                                            <p:cond delay="0"/>
                                          </p:stCondLst>
                                        </p:cTn>
                                        <p:tgtEl>
                                          <p:spTgt spid="133"/>
                                        </p:tgtEl>
                                        <p:attrNameLst>
                                          <p:attrName>style.visibility</p:attrName>
                                        </p:attrNameLst>
                                      </p:cBhvr>
                                      <p:to>
                                        <p:strVal val="hidden"/>
                                      </p:to>
                                    </p:set>
                                  </p:childTnLst>
                                </p:cTn>
                              </p:par>
                              <p:par>
                                <p:cTn id="82" presetID="1" presetClass="entr" presetSubtype="0" fill="hold" grpId="0" nodeType="withEffect">
                                  <p:stCondLst>
                                    <p:cond delay="0"/>
                                  </p:stCondLst>
                                  <p:childTnLst>
                                    <p:set>
                                      <p:cBhvr>
                                        <p:cTn id="83" dur="1" fill="hold">
                                          <p:stCondLst>
                                            <p:cond delay="0"/>
                                          </p:stCondLst>
                                        </p:cTn>
                                        <p:tgtEl>
                                          <p:spTgt spid="74"/>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66"/>
                                        </p:tgtEl>
                                        <p:attrNameLst>
                                          <p:attrName>style.visibility</p:attrName>
                                        </p:attrNameLst>
                                      </p:cBhvr>
                                      <p:to>
                                        <p:strVal val="visible"/>
                                      </p:to>
                                    </p:set>
                                  </p:childTnLst>
                                </p:cTn>
                              </p:par>
                              <p:par>
                                <p:cTn id="86" presetID="1" presetClass="exit" presetSubtype="0" fill="hold" grpId="1" nodeType="withEffect">
                                  <p:stCondLst>
                                    <p:cond delay="0"/>
                                  </p:stCondLst>
                                  <p:childTnLst>
                                    <p:set>
                                      <p:cBhvr>
                                        <p:cTn id="87" dur="1" fill="hold">
                                          <p:stCondLst>
                                            <p:cond delay="0"/>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88" restart="whenNotActive" fill="hold" evtFilter="cancelBubble" nodeType="interactiveSeq">
                <p:stCondLst>
                  <p:cond evt="onClick" delay="0">
                    <p:tgtEl>
                      <p:spTgt spid="75"/>
                    </p:tgtEl>
                  </p:cond>
                </p:stCondLst>
                <p:endSync evt="end" delay="0">
                  <p:rtn val="all"/>
                </p:endSync>
                <p:childTnLst>
                  <p:par>
                    <p:cTn id="89" fill="hold">
                      <p:stCondLst>
                        <p:cond delay="0"/>
                      </p:stCondLst>
                      <p:childTnLst>
                        <p:par>
                          <p:cTn id="90" fill="hold">
                            <p:stCondLst>
                              <p:cond delay="0"/>
                            </p:stCondLst>
                            <p:childTnLst>
                              <p:par>
                                <p:cTn id="91" presetID="1" presetClass="exit" presetSubtype="0" fill="hold" nodeType="clickEffect">
                                  <p:stCondLst>
                                    <p:cond delay="0"/>
                                  </p:stCondLst>
                                  <p:childTnLst>
                                    <p:set>
                                      <p:cBhvr>
                                        <p:cTn id="92" dur="1" fill="hold">
                                          <p:stCondLst>
                                            <p:cond delay="0"/>
                                          </p:stCondLst>
                                        </p:cTn>
                                        <p:tgtEl>
                                          <p:spTgt spid="75"/>
                                        </p:tgtEl>
                                        <p:attrNameLst>
                                          <p:attrName>style.visibility</p:attrName>
                                        </p:attrNameLst>
                                      </p:cBhvr>
                                      <p:to>
                                        <p:strVal val="hidden"/>
                                      </p:to>
                                    </p:set>
                                  </p:childTnLst>
                                </p:cTn>
                              </p:par>
                              <p:par>
                                <p:cTn id="93" presetID="2" presetClass="entr" presetSubtype="9" fill="hold" nodeType="withEffect">
                                  <p:stCondLst>
                                    <p:cond delay="0"/>
                                  </p:stCondLst>
                                  <p:childTnLst>
                                    <p:set>
                                      <p:cBhvr>
                                        <p:cTn id="94" dur="1" fill="hold">
                                          <p:stCondLst>
                                            <p:cond delay="0"/>
                                          </p:stCondLst>
                                        </p:cTn>
                                        <p:tgtEl>
                                          <p:spTgt spid="133"/>
                                        </p:tgtEl>
                                        <p:attrNameLst>
                                          <p:attrName>style.visibility</p:attrName>
                                        </p:attrNameLst>
                                      </p:cBhvr>
                                      <p:to>
                                        <p:strVal val="visible"/>
                                      </p:to>
                                    </p:set>
                                    <p:anim calcmode="lin" valueType="num">
                                      <p:cBhvr additive="base">
                                        <p:cTn id="95" dur="2000" fill="hold"/>
                                        <p:tgtEl>
                                          <p:spTgt spid="133"/>
                                        </p:tgtEl>
                                        <p:attrNameLst>
                                          <p:attrName>ppt_x</p:attrName>
                                        </p:attrNameLst>
                                      </p:cBhvr>
                                      <p:tavLst>
                                        <p:tav tm="0">
                                          <p:val>
                                            <p:strVal val="0-#ppt_w/2"/>
                                          </p:val>
                                        </p:tav>
                                        <p:tav tm="100000">
                                          <p:val>
                                            <p:strVal val="#ppt_x"/>
                                          </p:val>
                                        </p:tav>
                                      </p:tavLst>
                                    </p:anim>
                                    <p:anim calcmode="lin" valueType="num">
                                      <p:cBhvr additive="base">
                                        <p:cTn id="96" dur="2000" fill="hold"/>
                                        <p:tgtEl>
                                          <p:spTgt spid="133"/>
                                        </p:tgtEl>
                                        <p:attrNameLst>
                                          <p:attrName>ppt_y</p:attrName>
                                        </p:attrNameLst>
                                      </p:cBhvr>
                                      <p:tavLst>
                                        <p:tav tm="0">
                                          <p:val>
                                            <p:strVal val="0-#ppt_h/2"/>
                                          </p:val>
                                        </p:tav>
                                        <p:tav tm="100000">
                                          <p:val>
                                            <p:strVal val="#ppt_y"/>
                                          </p:val>
                                        </p:tav>
                                      </p:tavLst>
                                    </p:anim>
                                  </p:childTnLst>
                                </p:cTn>
                              </p:par>
                            </p:childTnLst>
                          </p:cTn>
                        </p:par>
                        <p:par>
                          <p:cTn id="97" fill="hold">
                            <p:stCondLst>
                              <p:cond delay="2000"/>
                            </p:stCondLst>
                            <p:childTnLst>
                              <p:par>
                                <p:cTn id="98" presetID="1" presetClass="exit" presetSubtype="0" fill="hold" nodeType="afterEffect">
                                  <p:stCondLst>
                                    <p:cond delay="0"/>
                                  </p:stCondLst>
                                  <p:childTnLst>
                                    <p:set>
                                      <p:cBhvr>
                                        <p:cTn id="99" dur="1" fill="hold">
                                          <p:stCondLst>
                                            <p:cond delay="0"/>
                                          </p:stCondLst>
                                        </p:cTn>
                                        <p:tgtEl>
                                          <p:spTgt spid="133"/>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76"/>
                                        </p:tgtEl>
                                        <p:attrNameLst>
                                          <p:attrName>style.visibility</p:attrName>
                                        </p:attrNameLst>
                                      </p:cBhvr>
                                      <p:to>
                                        <p:strVal val="visible"/>
                                      </p:to>
                                    </p:set>
                                  </p:childTnLst>
                                </p:cTn>
                              </p:par>
                              <p:par>
                                <p:cTn id="102" presetID="1" presetClass="entr" presetSubtype="0" fill="hold" nodeType="withEffect">
                                  <p:stCondLst>
                                    <p:cond delay="0"/>
                                  </p:stCondLst>
                                  <p:childTnLst>
                                    <p:set>
                                      <p:cBhvr>
                                        <p:cTn id="103" dur="1" fill="hold">
                                          <p:stCondLst>
                                            <p:cond delay="0"/>
                                          </p:stCondLst>
                                        </p:cTn>
                                        <p:tgtEl>
                                          <p:spTgt spid="67"/>
                                        </p:tgtEl>
                                        <p:attrNameLst>
                                          <p:attrName>style.visibility</p:attrName>
                                        </p:attrNameLst>
                                      </p:cBhvr>
                                      <p:to>
                                        <p:strVal val="visible"/>
                                      </p:to>
                                    </p:set>
                                  </p:childTnLst>
                                </p:cTn>
                              </p:par>
                              <p:par>
                                <p:cTn id="104" presetID="1" presetClass="exit" presetSubtype="0" fill="hold" grpId="1" nodeType="withEffect">
                                  <p:stCondLst>
                                    <p:cond delay="0"/>
                                  </p:stCondLst>
                                  <p:childTnLst>
                                    <p:set>
                                      <p:cBhvr>
                                        <p:cTn id="105" dur="1" fill="hold">
                                          <p:stCondLst>
                                            <p:cond delay="0"/>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106" restart="whenNotActive" fill="hold" evtFilter="cancelBubble" nodeType="interactiveSeq">
                <p:stCondLst>
                  <p:cond evt="onClick" delay="0">
                    <p:tgtEl>
                      <p:spTgt spid="77"/>
                    </p:tgtEl>
                  </p:cond>
                </p:stCondLst>
                <p:endSync evt="end" delay="0">
                  <p:rtn val="all"/>
                </p:endSync>
                <p:childTnLst>
                  <p:par>
                    <p:cTn id="107" fill="hold">
                      <p:stCondLst>
                        <p:cond delay="0"/>
                      </p:stCondLst>
                      <p:childTnLst>
                        <p:par>
                          <p:cTn id="108" fill="hold">
                            <p:stCondLst>
                              <p:cond delay="0"/>
                            </p:stCondLst>
                            <p:childTnLst>
                              <p:par>
                                <p:cTn id="109" presetID="1" presetClass="exit" presetSubtype="0" fill="hold" nodeType="clickEffect">
                                  <p:stCondLst>
                                    <p:cond delay="0"/>
                                  </p:stCondLst>
                                  <p:childTnLst>
                                    <p:set>
                                      <p:cBhvr>
                                        <p:cTn id="110" dur="1" fill="hold">
                                          <p:stCondLst>
                                            <p:cond delay="0"/>
                                          </p:stCondLst>
                                        </p:cTn>
                                        <p:tgtEl>
                                          <p:spTgt spid="77"/>
                                        </p:tgtEl>
                                        <p:attrNameLst>
                                          <p:attrName>style.visibility</p:attrName>
                                        </p:attrNameLst>
                                      </p:cBhvr>
                                      <p:to>
                                        <p:strVal val="hidden"/>
                                      </p:to>
                                    </p:set>
                                  </p:childTnLst>
                                </p:cTn>
                              </p:par>
                              <p:par>
                                <p:cTn id="111" presetID="2" presetClass="entr" presetSubtype="9" fill="hold" nodeType="withEffect">
                                  <p:stCondLst>
                                    <p:cond delay="0"/>
                                  </p:stCondLst>
                                  <p:childTnLst>
                                    <p:set>
                                      <p:cBhvr>
                                        <p:cTn id="112" dur="1" fill="hold">
                                          <p:stCondLst>
                                            <p:cond delay="0"/>
                                          </p:stCondLst>
                                        </p:cTn>
                                        <p:tgtEl>
                                          <p:spTgt spid="133"/>
                                        </p:tgtEl>
                                        <p:attrNameLst>
                                          <p:attrName>style.visibility</p:attrName>
                                        </p:attrNameLst>
                                      </p:cBhvr>
                                      <p:to>
                                        <p:strVal val="visible"/>
                                      </p:to>
                                    </p:set>
                                    <p:anim calcmode="lin" valueType="num">
                                      <p:cBhvr additive="base">
                                        <p:cTn id="113" dur="2000" fill="hold"/>
                                        <p:tgtEl>
                                          <p:spTgt spid="133"/>
                                        </p:tgtEl>
                                        <p:attrNameLst>
                                          <p:attrName>ppt_x</p:attrName>
                                        </p:attrNameLst>
                                      </p:cBhvr>
                                      <p:tavLst>
                                        <p:tav tm="0">
                                          <p:val>
                                            <p:strVal val="0-#ppt_w/2"/>
                                          </p:val>
                                        </p:tav>
                                        <p:tav tm="100000">
                                          <p:val>
                                            <p:strVal val="#ppt_x"/>
                                          </p:val>
                                        </p:tav>
                                      </p:tavLst>
                                    </p:anim>
                                    <p:anim calcmode="lin" valueType="num">
                                      <p:cBhvr additive="base">
                                        <p:cTn id="114" dur="2000" fill="hold"/>
                                        <p:tgtEl>
                                          <p:spTgt spid="133"/>
                                        </p:tgtEl>
                                        <p:attrNameLst>
                                          <p:attrName>ppt_y</p:attrName>
                                        </p:attrNameLst>
                                      </p:cBhvr>
                                      <p:tavLst>
                                        <p:tav tm="0">
                                          <p:val>
                                            <p:strVal val="0-#ppt_h/2"/>
                                          </p:val>
                                        </p:tav>
                                        <p:tav tm="100000">
                                          <p:val>
                                            <p:strVal val="#ppt_y"/>
                                          </p:val>
                                        </p:tav>
                                      </p:tavLst>
                                    </p:anim>
                                  </p:childTnLst>
                                </p:cTn>
                              </p:par>
                            </p:childTnLst>
                          </p:cTn>
                        </p:par>
                        <p:par>
                          <p:cTn id="115" fill="hold">
                            <p:stCondLst>
                              <p:cond delay="2000"/>
                            </p:stCondLst>
                            <p:childTnLst>
                              <p:par>
                                <p:cTn id="116" presetID="1" presetClass="exit" presetSubtype="0" fill="hold" nodeType="afterEffect">
                                  <p:stCondLst>
                                    <p:cond delay="0"/>
                                  </p:stCondLst>
                                  <p:childTnLst>
                                    <p:set>
                                      <p:cBhvr>
                                        <p:cTn id="117" dur="1" fill="hold">
                                          <p:stCondLst>
                                            <p:cond delay="0"/>
                                          </p:stCondLst>
                                        </p:cTn>
                                        <p:tgtEl>
                                          <p:spTgt spid="133"/>
                                        </p:tgtEl>
                                        <p:attrNameLst>
                                          <p:attrName>style.visibility</p:attrName>
                                        </p:attrNameLst>
                                      </p:cBhvr>
                                      <p:to>
                                        <p:strVal val="hidden"/>
                                      </p:to>
                                    </p:set>
                                  </p:childTnLst>
                                </p:cTn>
                              </p:par>
                              <p:par>
                                <p:cTn id="118" presetID="1" presetClass="entr" presetSubtype="0" fill="hold" grpId="0" nodeType="withEffect">
                                  <p:stCondLst>
                                    <p:cond delay="0"/>
                                  </p:stCondLst>
                                  <p:childTnLst>
                                    <p:set>
                                      <p:cBhvr>
                                        <p:cTn id="119" dur="1" fill="hold">
                                          <p:stCondLst>
                                            <p:cond delay="0"/>
                                          </p:stCondLst>
                                        </p:cTn>
                                        <p:tgtEl>
                                          <p:spTgt spid="78"/>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64"/>
                                        </p:tgtEl>
                                        <p:attrNameLst>
                                          <p:attrName>style.visibility</p:attrName>
                                        </p:attrNameLst>
                                      </p:cBhvr>
                                      <p:to>
                                        <p:strVal val="visible"/>
                                      </p:to>
                                    </p:set>
                                  </p:childTnLst>
                                </p:cTn>
                              </p:par>
                              <p:par>
                                <p:cTn id="122" presetID="1" presetClass="exit" presetSubtype="0" fill="hold" grpId="1" nodeType="withEffect">
                                  <p:stCondLst>
                                    <p:cond delay="0"/>
                                  </p:stCondLst>
                                  <p:childTnLst>
                                    <p:set>
                                      <p:cBhvr>
                                        <p:cTn id="123" dur="1" fill="hold">
                                          <p:stCondLst>
                                            <p:cond delay="0"/>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124" restart="whenNotActive" fill="hold" evtFilter="cancelBubble" nodeType="interactiveSeq">
                <p:stCondLst>
                  <p:cond evt="onClick" delay="0">
                    <p:tgtEl>
                      <p:spTgt spid="79"/>
                    </p:tgtEl>
                  </p:cond>
                </p:stCondLst>
                <p:endSync evt="end" delay="0">
                  <p:rtn val="all"/>
                </p:endSync>
                <p:childTnLst>
                  <p:par>
                    <p:cTn id="125" fill="hold">
                      <p:stCondLst>
                        <p:cond delay="0"/>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79"/>
                                        </p:tgtEl>
                                        <p:attrNameLst>
                                          <p:attrName>style.visibility</p:attrName>
                                        </p:attrNameLst>
                                      </p:cBhvr>
                                      <p:to>
                                        <p:strVal val="hidden"/>
                                      </p:to>
                                    </p:set>
                                  </p:childTnLst>
                                </p:cTn>
                              </p:par>
                              <p:par>
                                <p:cTn id="129" presetID="2" presetClass="entr" presetSubtype="9" fill="hold" nodeType="withEffect">
                                  <p:stCondLst>
                                    <p:cond delay="0"/>
                                  </p:stCondLst>
                                  <p:childTnLst>
                                    <p:set>
                                      <p:cBhvr>
                                        <p:cTn id="130" dur="1" fill="hold">
                                          <p:stCondLst>
                                            <p:cond delay="0"/>
                                          </p:stCondLst>
                                        </p:cTn>
                                        <p:tgtEl>
                                          <p:spTgt spid="133"/>
                                        </p:tgtEl>
                                        <p:attrNameLst>
                                          <p:attrName>style.visibility</p:attrName>
                                        </p:attrNameLst>
                                      </p:cBhvr>
                                      <p:to>
                                        <p:strVal val="visible"/>
                                      </p:to>
                                    </p:set>
                                    <p:anim calcmode="lin" valueType="num">
                                      <p:cBhvr additive="base">
                                        <p:cTn id="131" dur="2000" fill="hold"/>
                                        <p:tgtEl>
                                          <p:spTgt spid="133"/>
                                        </p:tgtEl>
                                        <p:attrNameLst>
                                          <p:attrName>ppt_x</p:attrName>
                                        </p:attrNameLst>
                                      </p:cBhvr>
                                      <p:tavLst>
                                        <p:tav tm="0">
                                          <p:val>
                                            <p:strVal val="0-#ppt_w/2"/>
                                          </p:val>
                                        </p:tav>
                                        <p:tav tm="100000">
                                          <p:val>
                                            <p:strVal val="#ppt_x"/>
                                          </p:val>
                                        </p:tav>
                                      </p:tavLst>
                                    </p:anim>
                                    <p:anim calcmode="lin" valueType="num">
                                      <p:cBhvr additive="base">
                                        <p:cTn id="132" dur="2000" fill="hold"/>
                                        <p:tgtEl>
                                          <p:spTgt spid="133"/>
                                        </p:tgtEl>
                                        <p:attrNameLst>
                                          <p:attrName>ppt_y</p:attrName>
                                        </p:attrNameLst>
                                      </p:cBhvr>
                                      <p:tavLst>
                                        <p:tav tm="0">
                                          <p:val>
                                            <p:strVal val="0-#ppt_h/2"/>
                                          </p:val>
                                        </p:tav>
                                        <p:tav tm="100000">
                                          <p:val>
                                            <p:strVal val="#ppt_y"/>
                                          </p:val>
                                        </p:tav>
                                      </p:tavLst>
                                    </p:anim>
                                  </p:childTnLst>
                                </p:cTn>
                              </p:par>
                            </p:childTnLst>
                          </p:cTn>
                        </p:par>
                        <p:par>
                          <p:cTn id="133" fill="hold">
                            <p:stCondLst>
                              <p:cond delay="2000"/>
                            </p:stCondLst>
                            <p:childTnLst>
                              <p:par>
                                <p:cTn id="134" presetID="1" presetClass="exit" presetSubtype="0" fill="hold" nodeType="afterEffect">
                                  <p:stCondLst>
                                    <p:cond delay="0"/>
                                  </p:stCondLst>
                                  <p:childTnLst>
                                    <p:set>
                                      <p:cBhvr>
                                        <p:cTn id="135" dur="1" fill="hold">
                                          <p:stCondLst>
                                            <p:cond delay="0"/>
                                          </p:stCondLst>
                                        </p:cTn>
                                        <p:tgtEl>
                                          <p:spTgt spid="133"/>
                                        </p:tgtEl>
                                        <p:attrNameLst>
                                          <p:attrName>style.visibility</p:attrName>
                                        </p:attrNameLst>
                                      </p:cBhvr>
                                      <p:to>
                                        <p:strVal val="hidden"/>
                                      </p:to>
                                    </p:set>
                                  </p:childTnLst>
                                </p:cTn>
                              </p:par>
                              <p:par>
                                <p:cTn id="136" presetID="1" presetClass="entr" presetSubtype="0" fill="hold" grpId="0" nodeType="withEffect">
                                  <p:stCondLst>
                                    <p:cond delay="0"/>
                                  </p:stCondLst>
                                  <p:childTnLst>
                                    <p:set>
                                      <p:cBhvr>
                                        <p:cTn id="137" dur="1" fill="hold">
                                          <p:stCondLst>
                                            <p:cond delay="0"/>
                                          </p:stCondLst>
                                        </p:cTn>
                                        <p:tgtEl>
                                          <p:spTgt spid="80"/>
                                        </p:tgtEl>
                                        <p:attrNameLst>
                                          <p:attrName>style.visibility</p:attrName>
                                        </p:attrNameLst>
                                      </p:cBhvr>
                                      <p:to>
                                        <p:strVal val="visible"/>
                                      </p:to>
                                    </p:set>
                                  </p:childTnLst>
                                </p:cTn>
                              </p:par>
                              <p:par>
                                <p:cTn id="138" presetID="1" presetClass="entr" presetSubtype="0" fill="hold" nodeType="withEffect">
                                  <p:stCondLst>
                                    <p:cond delay="0"/>
                                  </p:stCondLst>
                                  <p:childTnLst>
                                    <p:set>
                                      <p:cBhvr>
                                        <p:cTn id="139" dur="1" fill="hold">
                                          <p:stCondLst>
                                            <p:cond delay="0"/>
                                          </p:stCondLst>
                                        </p:cTn>
                                        <p:tgtEl>
                                          <p:spTgt spid="61"/>
                                        </p:tgtEl>
                                        <p:attrNameLst>
                                          <p:attrName>style.visibility</p:attrName>
                                        </p:attrNameLst>
                                      </p:cBhvr>
                                      <p:to>
                                        <p:strVal val="visible"/>
                                      </p:to>
                                    </p:set>
                                  </p:childTnLst>
                                </p:cTn>
                              </p:par>
                              <p:par>
                                <p:cTn id="140" presetID="1" presetClass="exit" presetSubtype="0" fill="hold" grpId="1" nodeType="withEffect">
                                  <p:stCondLst>
                                    <p:cond delay="0"/>
                                  </p:stCondLst>
                                  <p:childTnLst>
                                    <p:set>
                                      <p:cBhvr>
                                        <p:cTn id="141" dur="1" fill="hold">
                                          <p:stCondLst>
                                            <p:cond delay="0"/>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142" restart="whenNotActive" fill="hold" evtFilter="cancelBubble" nodeType="interactiveSeq">
                <p:stCondLst>
                  <p:cond evt="onClick" delay="0">
                    <p:tgtEl>
                      <p:spTgt spid="81"/>
                    </p:tgtEl>
                  </p:cond>
                </p:stCondLst>
                <p:endSync evt="end" delay="0">
                  <p:rtn val="all"/>
                </p:endSync>
                <p:childTnLst>
                  <p:par>
                    <p:cTn id="143" fill="hold">
                      <p:stCondLst>
                        <p:cond delay="0"/>
                      </p:stCondLst>
                      <p:childTnLst>
                        <p:par>
                          <p:cTn id="144" fill="hold">
                            <p:stCondLst>
                              <p:cond delay="0"/>
                            </p:stCondLst>
                            <p:childTnLst>
                              <p:par>
                                <p:cTn id="145" presetID="1" presetClass="exit" presetSubtype="0" fill="hold" nodeType="clickEffect">
                                  <p:stCondLst>
                                    <p:cond delay="0"/>
                                  </p:stCondLst>
                                  <p:childTnLst>
                                    <p:set>
                                      <p:cBhvr>
                                        <p:cTn id="146" dur="1" fill="hold">
                                          <p:stCondLst>
                                            <p:cond delay="0"/>
                                          </p:stCondLst>
                                        </p:cTn>
                                        <p:tgtEl>
                                          <p:spTgt spid="81"/>
                                        </p:tgtEl>
                                        <p:attrNameLst>
                                          <p:attrName>style.visibility</p:attrName>
                                        </p:attrNameLst>
                                      </p:cBhvr>
                                      <p:to>
                                        <p:strVal val="hidden"/>
                                      </p:to>
                                    </p:set>
                                  </p:childTnLst>
                                </p:cTn>
                              </p:par>
                              <p:par>
                                <p:cTn id="147" presetID="2" presetClass="entr" presetSubtype="9" fill="hold" nodeType="withEffect">
                                  <p:stCondLst>
                                    <p:cond delay="0"/>
                                  </p:stCondLst>
                                  <p:childTnLst>
                                    <p:set>
                                      <p:cBhvr>
                                        <p:cTn id="148" dur="1" fill="hold">
                                          <p:stCondLst>
                                            <p:cond delay="0"/>
                                          </p:stCondLst>
                                        </p:cTn>
                                        <p:tgtEl>
                                          <p:spTgt spid="133"/>
                                        </p:tgtEl>
                                        <p:attrNameLst>
                                          <p:attrName>style.visibility</p:attrName>
                                        </p:attrNameLst>
                                      </p:cBhvr>
                                      <p:to>
                                        <p:strVal val="visible"/>
                                      </p:to>
                                    </p:set>
                                    <p:anim calcmode="lin" valueType="num">
                                      <p:cBhvr additive="base">
                                        <p:cTn id="149" dur="2000" fill="hold"/>
                                        <p:tgtEl>
                                          <p:spTgt spid="133"/>
                                        </p:tgtEl>
                                        <p:attrNameLst>
                                          <p:attrName>ppt_x</p:attrName>
                                        </p:attrNameLst>
                                      </p:cBhvr>
                                      <p:tavLst>
                                        <p:tav tm="0">
                                          <p:val>
                                            <p:strVal val="0-#ppt_w/2"/>
                                          </p:val>
                                        </p:tav>
                                        <p:tav tm="100000">
                                          <p:val>
                                            <p:strVal val="#ppt_x"/>
                                          </p:val>
                                        </p:tav>
                                      </p:tavLst>
                                    </p:anim>
                                    <p:anim calcmode="lin" valueType="num">
                                      <p:cBhvr additive="base">
                                        <p:cTn id="150" dur="2000" fill="hold"/>
                                        <p:tgtEl>
                                          <p:spTgt spid="133"/>
                                        </p:tgtEl>
                                        <p:attrNameLst>
                                          <p:attrName>ppt_y</p:attrName>
                                        </p:attrNameLst>
                                      </p:cBhvr>
                                      <p:tavLst>
                                        <p:tav tm="0">
                                          <p:val>
                                            <p:strVal val="0-#ppt_h/2"/>
                                          </p:val>
                                        </p:tav>
                                        <p:tav tm="100000">
                                          <p:val>
                                            <p:strVal val="#ppt_y"/>
                                          </p:val>
                                        </p:tav>
                                      </p:tavLst>
                                    </p:anim>
                                  </p:childTnLst>
                                </p:cTn>
                              </p:par>
                            </p:childTnLst>
                          </p:cTn>
                        </p:par>
                        <p:par>
                          <p:cTn id="151" fill="hold">
                            <p:stCondLst>
                              <p:cond delay="2000"/>
                            </p:stCondLst>
                            <p:childTnLst>
                              <p:par>
                                <p:cTn id="152" presetID="1" presetClass="exit" presetSubtype="0" fill="hold" nodeType="afterEffect">
                                  <p:stCondLst>
                                    <p:cond delay="0"/>
                                  </p:stCondLst>
                                  <p:childTnLst>
                                    <p:set>
                                      <p:cBhvr>
                                        <p:cTn id="153" dur="1" fill="hold">
                                          <p:stCondLst>
                                            <p:cond delay="0"/>
                                          </p:stCondLst>
                                        </p:cTn>
                                        <p:tgtEl>
                                          <p:spTgt spid="133"/>
                                        </p:tgtEl>
                                        <p:attrNameLst>
                                          <p:attrName>style.visibility</p:attrName>
                                        </p:attrNameLst>
                                      </p:cBhvr>
                                      <p:to>
                                        <p:strVal val="hidden"/>
                                      </p:to>
                                    </p:set>
                                  </p:childTnLst>
                                </p:cTn>
                              </p:par>
                              <p:par>
                                <p:cTn id="154" presetID="1" presetClass="entr" presetSubtype="0" fill="hold" nodeType="withEffect">
                                  <p:stCondLst>
                                    <p:cond delay="0"/>
                                  </p:stCondLst>
                                  <p:childTnLst>
                                    <p:set>
                                      <p:cBhvr>
                                        <p:cTn id="155" dur="1" fill="hold">
                                          <p:stCondLst>
                                            <p:cond delay="0"/>
                                          </p:stCondLst>
                                        </p:cTn>
                                        <p:tgtEl>
                                          <p:spTgt spid="60"/>
                                        </p:tgtEl>
                                        <p:attrNameLst>
                                          <p:attrName>style.visibility</p:attrName>
                                        </p:attrNameLst>
                                      </p:cBhvr>
                                      <p:to>
                                        <p:strVal val="visible"/>
                                      </p:to>
                                    </p:set>
                                  </p:childTnLst>
                                </p:cTn>
                              </p:par>
                              <p:par>
                                <p:cTn id="156" presetID="1" presetClass="entr" presetSubtype="0" fill="hold" grpId="0" nodeType="withEffect">
                                  <p:stCondLst>
                                    <p:cond delay="0"/>
                                  </p:stCondLst>
                                  <p:childTnLst>
                                    <p:set>
                                      <p:cBhvr>
                                        <p:cTn id="157" dur="1" fill="hold">
                                          <p:stCondLst>
                                            <p:cond delay="0"/>
                                          </p:stCondLst>
                                        </p:cTn>
                                        <p:tgtEl>
                                          <p:spTgt spid="82"/>
                                        </p:tgtEl>
                                        <p:attrNameLst>
                                          <p:attrName>style.visibility</p:attrName>
                                        </p:attrNameLst>
                                      </p:cBhvr>
                                      <p:to>
                                        <p:strVal val="visible"/>
                                      </p:to>
                                    </p:set>
                                  </p:childTnLst>
                                </p:cTn>
                              </p:par>
                              <p:par>
                                <p:cTn id="158" presetID="1" presetClass="exit" presetSubtype="0" fill="hold" grpId="1" nodeType="withEffect">
                                  <p:stCondLst>
                                    <p:cond delay="0"/>
                                  </p:stCondLst>
                                  <p:childTnLst>
                                    <p:set>
                                      <p:cBhvr>
                                        <p:cTn id="159" dur="1" fill="hold">
                                          <p:stCondLst>
                                            <p:cond delay="0"/>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160" restart="whenNotActive" fill="hold" evtFilter="cancelBubble" nodeType="interactiveSeq">
                <p:stCondLst>
                  <p:cond evt="onClick" delay="0">
                    <p:tgtEl>
                      <p:spTgt spid="84"/>
                    </p:tgtEl>
                  </p:cond>
                </p:stCondLst>
                <p:endSync evt="end" delay="0">
                  <p:rtn val="all"/>
                </p:endSync>
                <p:childTnLst>
                  <p:par>
                    <p:cTn id="161" fill="hold">
                      <p:stCondLst>
                        <p:cond delay="0"/>
                      </p:stCondLst>
                      <p:childTnLst>
                        <p:par>
                          <p:cTn id="162" fill="hold">
                            <p:stCondLst>
                              <p:cond delay="0"/>
                            </p:stCondLst>
                            <p:childTnLst>
                              <p:par>
                                <p:cTn id="163" presetID="1" presetClass="exit" presetSubtype="0" fill="hold" nodeType="clickEffect">
                                  <p:stCondLst>
                                    <p:cond delay="0"/>
                                  </p:stCondLst>
                                  <p:childTnLst>
                                    <p:set>
                                      <p:cBhvr>
                                        <p:cTn id="164" dur="1" fill="hold">
                                          <p:stCondLst>
                                            <p:cond delay="0"/>
                                          </p:stCondLst>
                                        </p:cTn>
                                        <p:tgtEl>
                                          <p:spTgt spid="84"/>
                                        </p:tgtEl>
                                        <p:attrNameLst>
                                          <p:attrName>style.visibility</p:attrName>
                                        </p:attrNameLst>
                                      </p:cBhvr>
                                      <p:to>
                                        <p:strVal val="hidden"/>
                                      </p:to>
                                    </p:set>
                                  </p:childTnLst>
                                </p:cTn>
                              </p:par>
                              <p:par>
                                <p:cTn id="165" presetID="2" presetClass="entr" presetSubtype="9" fill="hold" nodeType="withEffect">
                                  <p:stCondLst>
                                    <p:cond delay="0"/>
                                  </p:stCondLst>
                                  <p:childTnLst>
                                    <p:set>
                                      <p:cBhvr>
                                        <p:cTn id="166" dur="1" fill="hold">
                                          <p:stCondLst>
                                            <p:cond delay="0"/>
                                          </p:stCondLst>
                                        </p:cTn>
                                        <p:tgtEl>
                                          <p:spTgt spid="133"/>
                                        </p:tgtEl>
                                        <p:attrNameLst>
                                          <p:attrName>style.visibility</p:attrName>
                                        </p:attrNameLst>
                                      </p:cBhvr>
                                      <p:to>
                                        <p:strVal val="visible"/>
                                      </p:to>
                                    </p:set>
                                    <p:anim calcmode="lin" valueType="num">
                                      <p:cBhvr additive="base">
                                        <p:cTn id="167" dur="2000" fill="hold"/>
                                        <p:tgtEl>
                                          <p:spTgt spid="133"/>
                                        </p:tgtEl>
                                        <p:attrNameLst>
                                          <p:attrName>ppt_x</p:attrName>
                                        </p:attrNameLst>
                                      </p:cBhvr>
                                      <p:tavLst>
                                        <p:tav tm="0">
                                          <p:val>
                                            <p:strVal val="0-#ppt_w/2"/>
                                          </p:val>
                                        </p:tav>
                                        <p:tav tm="100000">
                                          <p:val>
                                            <p:strVal val="#ppt_x"/>
                                          </p:val>
                                        </p:tav>
                                      </p:tavLst>
                                    </p:anim>
                                    <p:anim calcmode="lin" valueType="num">
                                      <p:cBhvr additive="base">
                                        <p:cTn id="168" dur="2000" fill="hold"/>
                                        <p:tgtEl>
                                          <p:spTgt spid="133"/>
                                        </p:tgtEl>
                                        <p:attrNameLst>
                                          <p:attrName>ppt_y</p:attrName>
                                        </p:attrNameLst>
                                      </p:cBhvr>
                                      <p:tavLst>
                                        <p:tav tm="0">
                                          <p:val>
                                            <p:strVal val="0-#ppt_h/2"/>
                                          </p:val>
                                        </p:tav>
                                        <p:tav tm="100000">
                                          <p:val>
                                            <p:strVal val="#ppt_y"/>
                                          </p:val>
                                        </p:tav>
                                      </p:tavLst>
                                    </p:anim>
                                  </p:childTnLst>
                                </p:cTn>
                              </p:par>
                            </p:childTnLst>
                          </p:cTn>
                        </p:par>
                        <p:par>
                          <p:cTn id="169" fill="hold">
                            <p:stCondLst>
                              <p:cond delay="2000"/>
                            </p:stCondLst>
                            <p:childTnLst>
                              <p:par>
                                <p:cTn id="170" presetID="1" presetClass="exit" presetSubtype="0" fill="hold" nodeType="afterEffect">
                                  <p:stCondLst>
                                    <p:cond delay="0"/>
                                  </p:stCondLst>
                                  <p:childTnLst>
                                    <p:set>
                                      <p:cBhvr>
                                        <p:cTn id="171" dur="1" fill="hold">
                                          <p:stCondLst>
                                            <p:cond delay="0"/>
                                          </p:stCondLst>
                                        </p:cTn>
                                        <p:tgtEl>
                                          <p:spTgt spid="133"/>
                                        </p:tgtEl>
                                        <p:attrNameLst>
                                          <p:attrName>style.visibility</p:attrName>
                                        </p:attrNameLst>
                                      </p:cBhvr>
                                      <p:to>
                                        <p:strVal val="hidden"/>
                                      </p:to>
                                    </p:set>
                                  </p:childTnLst>
                                </p:cTn>
                              </p:par>
                              <p:par>
                                <p:cTn id="172" presetID="1" presetClass="entr" presetSubtype="0" fill="hold" grpId="0" nodeType="withEffect">
                                  <p:stCondLst>
                                    <p:cond delay="0"/>
                                  </p:stCondLst>
                                  <p:childTnLst>
                                    <p:set>
                                      <p:cBhvr>
                                        <p:cTn id="173" dur="1" fill="hold">
                                          <p:stCondLst>
                                            <p:cond delay="0"/>
                                          </p:stCondLst>
                                        </p:cTn>
                                        <p:tgtEl>
                                          <p:spTgt spid="83"/>
                                        </p:tgtEl>
                                        <p:attrNameLst>
                                          <p:attrName>style.visibility</p:attrName>
                                        </p:attrNameLst>
                                      </p:cBhvr>
                                      <p:to>
                                        <p:strVal val="visible"/>
                                      </p:to>
                                    </p:set>
                                  </p:childTnLst>
                                </p:cTn>
                              </p:par>
                              <p:par>
                                <p:cTn id="174" presetID="1" presetClass="entr" presetSubtype="0" fill="hold" nodeType="withEffect">
                                  <p:stCondLst>
                                    <p:cond delay="0"/>
                                  </p:stCondLst>
                                  <p:childTnLst>
                                    <p:set>
                                      <p:cBhvr>
                                        <p:cTn id="175" dur="1" fill="hold">
                                          <p:stCondLst>
                                            <p:cond delay="0"/>
                                          </p:stCondLst>
                                        </p:cTn>
                                        <p:tgtEl>
                                          <p:spTgt spid="58"/>
                                        </p:tgtEl>
                                        <p:attrNameLst>
                                          <p:attrName>style.visibility</p:attrName>
                                        </p:attrNameLst>
                                      </p:cBhvr>
                                      <p:to>
                                        <p:strVal val="visible"/>
                                      </p:to>
                                    </p:set>
                                  </p:childTnLst>
                                </p:cTn>
                              </p:par>
                              <p:par>
                                <p:cTn id="176" presetID="1" presetClass="exit" presetSubtype="0" fill="hold" grpId="1" nodeType="withEffect">
                                  <p:stCondLst>
                                    <p:cond delay="0"/>
                                  </p:stCondLst>
                                  <p:childTnLst>
                                    <p:set>
                                      <p:cBhvr>
                                        <p:cTn id="177"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178" restart="whenNotActive" fill="hold" evtFilter="cancelBubble" nodeType="interactiveSeq">
                <p:stCondLst>
                  <p:cond evt="onClick" delay="0">
                    <p:tgtEl>
                      <p:spTgt spid="85"/>
                    </p:tgtEl>
                  </p:cond>
                </p:stCondLst>
                <p:endSync evt="end" delay="0">
                  <p:rtn val="all"/>
                </p:endSync>
                <p:childTnLst>
                  <p:par>
                    <p:cTn id="179" fill="hold">
                      <p:stCondLst>
                        <p:cond delay="0"/>
                      </p:stCondLst>
                      <p:childTnLst>
                        <p:par>
                          <p:cTn id="180" fill="hold">
                            <p:stCondLst>
                              <p:cond delay="0"/>
                            </p:stCondLst>
                            <p:childTnLst>
                              <p:par>
                                <p:cTn id="181" presetID="1" presetClass="exit" presetSubtype="0" fill="hold" nodeType="clickEffect">
                                  <p:stCondLst>
                                    <p:cond delay="0"/>
                                  </p:stCondLst>
                                  <p:childTnLst>
                                    <p:set>
                                      <p:cBhvr>
                                        <p:cTn id="182" dur="1" fill="hold">
                                          <p:stCondLst>
                                            <p:cond delay="0"/>
                                          </p:stCondLst>
                                        </p:cTn>
                                        <p:tgtEl>
                                          <p:spTgt spid="85"/>
                                        </p:tgtEl>
                                        <p:attrNameLst>
                                          <p:attrName>style.visibility</p:attrName>
                                        </p:attrNameLst>
                                      </p:cBhvr>
                                      <p:to>
                                        <p:strVal val="hidden"/>
                                      </p:to>
                                    </p:set>
                                  </p:childTnLst>
                                </p:cTn>
                              </p:par>
                              <p:par>
                                <p:cTn id="183" presetID="2" presetClass="entr" presetSubtype="9" fill="hold" nodeType="withEffect">
                                  <p:stCondLst>
                                    <p:cond delay="0"/>
                                  </p:stCondLst>
                                  <p:childTnLst>
                                    <p:set>
                                      <p:cBhvr>
                                        <p:cTn id="184" dur="1" fill="hold">
                                          <p:stCondLst>
                                            <p:cond delay="0"/>
                                          </p:stCondLst>
                                        </p:cTn>
                                        <p:tgtEl>
                                          <p:spTgt spid="133"/>
                                        </p:tgtEl>
                                        <p:attrNameLst>
                                          <p:attrName>style.visibility</p:attrName>
                                        </p:attrNameLst>
                                      </p:cBhvr>
                                      <p:to>
                                        <p:strVal val="visible"/>
                                      </p:to>
                                    </p:set>
                                    <p:anim calcmode="lin" valueType="num">
                                      <p:cBhvr additive="base">
                                        <p:cTn id="185" dur="2000" fill="hold"/>
                                        <p:tgtEl>
                                          <p:spTgt spid="133"/>
                                        </p:tgtEl>
                                        <p:attrNameLst>
                                          <p:attrName>ppt_x</p:attrName>
                                        </p:attrNameLst>
                                      </p:cBhvr>
                                      <p:tavLst>
                                        <p:tav tm="0">
                                          <p:val>
                                            <p:strVal val="0-#ppt_w/2"/>
                                          </p:val>
                                        </p:tav>
                                        <p:tav tm="100000">
                                          <p:val>
                                            <p:strVal val="#ppt_x"/>
                                          </p:val>
                                        </p:tav>
                                      </p:tavLst>
                                    </p:anim>
                                    <p:anim calcmode="lin" valueType="num">
                                      <p:cBhvr additive="base">
                                        <p:cTn id="186" dur="2000" fill="hold"/>
                                        <p:tgtEl>
                                          <p:spTgt spid="133"/>
                                        </p:tgtEl>
                                        <p:attrNameLst>
                                          <p:attrName>ppt_y</p:attrName>
                                        </p:attrNameLst>
                                      </p:cBhvr>
                                      <p:tavLst>
                                        <p:tav tm="0">
                                          <p:val>
                                            <p:strVal val="0-#ppt_h/2"/>
                                          </p:val>
                                        </p:tav>
                                        <p:tav tm="100000">
                                          <p:val>
                                            <p:strVal val="#ppt_y"/>
                                          </p:val>
                                        </p:tav>
                                      </p:tavLst>
                                    </p:anim>
                                  </p:childTnLst>
                                </p:cTn>
                              </p:par>
                            </p:childTnLst>
                          </p:cTn>
                        </p:par>
                        <p:par>
                          <p:cTn id="187" fill="hold">
                            <p:stCondLst>
                              <p:cond delay="2000"/>
                            </p:stCondLst>
                            <p:childTnLst>
                              <p:par>
                                <p:cTn id="188" presetID="1" presetClass="exit" presetSubtype="0" fill="hold" nodeType="afterEffect">
                                  <p:stCondLst>
                                    <p:cond delay="0"/>
                                  </p:stCondLst>
                                  <p:childTnLst>
                                    <p:set>
                                      <p:cBhvr>
                                        <p:cTn id="189" dur="1" fill="hold">
                                          <p:stCondLst>
                                            <p:cond delay="0"/>
                                          </p:stCondLst>
                                        </p:cTn>
                                        <p:tgtEl>
                                          <p:spTgt spid="133"/>
                                        </p:tgtEl>
                                        <p:attrNameLst>
                                          <p:attrName>style.visibility</p:attrName>
                                        </p:attrNameLst>
                                      </p:cBhvr>
                                      <p:to>
                                        <p:strVal val="hidden"/>
                                      </p:to>
                                    </p:set>
                                  </p:childTnLst>
                                </p:cTn>
                              </p:par>
                              <p:par>
                                <p:cTn id="190" presetID="1" presetClass="entr" presetSubtype="0" fill="hold" grpId="0" nodeType="withEffect">
                                  <p:stCondLst>
                                    <p:cond delay="0"/>
                                  </p:stCondLst>
                                  <p:childTnLst>
                                    <p:set>
                                      <p:cBhvr>
                                        <p:cTn id="191" dur="1" fill="hold">
                                          <p:stCondLst>
                                            <p:cond delay="0"/>
                                          </p:stCondLst>
                                        </p:cTn>
                                        <p:tgtEl>
                                          <p:spTgt spid="86"/>
                                        </p:tgtEl>
                                        <p:attrNameLst>
                                          <p:attrName>style.visibility</p:attrName>
                                        </p:attrNameLst>
                                      </p:cBhvr>
                                      <p:to>
                                        <p:strVal val="visible"/>
                                      </p:to>
                                    </p:set>
                                  </p:childTnLst>
                                </p:cTn>
                              </p:par>
                              <p:par>
                                <p:cTn id="192" presetID="1" presetClass="entr" presetSubtype="0" fill="hold" nodeType="withEffect">
                                  <p:stCondLst>
                                    <p:cond delay="0"/>
                                  </p:stCondLst>
                                  <p:childTnLst>
                                    <p:set>
                                      <p:cBhvr>
                                        <p:cTn id="193" dur="1" fill="hold">
                                          <p:stCondLst>
                                            <p:cond delay="0"/>
                                          </p:stCondLst>
                                        </p:cTn>
                                        <p:tgtEl>
                                          <p:spTgt spid="62"/>
                                        </p:tgtEl>
                                        <p:attrNameLst>
                                          <p:attrName>style.visibility</p:attrName>
                                        </p:attrNameLst>
                                      </p:cBhvr>
                                      <p:to>
                                        <p:strVal val="visible"/>
                                      </p:to>
                                    </p:set>
                                  </p:childTnLst>
                                </p:cTn>
                              </p:par>
                              <p:par>
                                <p:cTn id="194" presetID="1" presetClass="exit" presetSubtype="0" fill="hold" grpId="1" nodeType="withEffect">
                                  <p:stCondLst>
                                    <p:cond delay="0"/>
                                  </p:stCondLst>
                                  <p:childTnLst>
                                    <p:set>
                                      <p:cBhvr>
                                        <p:cTn id="195" dur="1" fill="hold">
                                          <p:stCondLst>
                                            <p:cond delay="0"/>
                                          </p:stCondLst>
                                        </p:cTn>
                                        <p:tgtEl>
                                          <p:spTgt spid="83"/>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196" restart="whenNotActive" fill="hold" evtFilter="cancelBubble" nodeType="interactiveSeq">
                <p:stCondLst>
                  <p:cond evt="onClick" delay="0">
                    <p:tgtEl>
                      <p:spTgt spid="111"/>
                    </p:tgtEl>
                  </p:cond>
                </p:stCondLst>
                <p:endSync evt="end" delay="0">
                  <p:rtn val="all"/>
                </p:endSync>
                <p:childTnLst>
                  <p:par>
                    <p:cTn id="197" fill="hold">
                      <p:stCondLst>
                        <p:cond delay="0"/>
                      </p:stCondLst>
                      <p:childTnLst>
                        <p:par>
                          <p:cTn id="198" fill="hold">
                            <p:stCondLst>
                              <p:cond delay="0"/>
                            </p:stCondLst>
                            <p:childTnLst>
                              <p:par>
                                <p:cTn id="199" presetID="1" presetClass="exit" presetSubtype="0" fill="hold" nodeType="clickEffect">
                                  <p:stCondLst>
                                    <p:cond delay="0"/>
                                  </p:stCondLst>
                                  <p:childTnLst>
                                    <p:set>
                                      <p:cBhvr>
                                        <p:cTn id="200" dur="1" fill="hold">
                                          <p:stCondLst>
                                            <p:cond delay="0"/>
                                          </p:stCondLst>
                                        </p:cTn>
                                        <p:tgtEl>
                                          <p:spTgt spid="111"/>
                                        </p:tgtEl>
                                        <p:attrNameLst>
                                          <p:attrName>style.visibility</p:attrName>
                                        </p:attrNameLst>
                                      </p:cBhvr>
                                      <p:to>
                                        <p:strVal val="hidden"/>
                                      </p:to>
                                    </p:set>
                                  </p:childTnLst>
                                </p:cTn>
                              </p:par>
                              <p:par>
                                <p:cTn id="201" presetID="2" presetClass="entr" presetSubtype="9" fill="hold" nodeType="withEffect">
                                  <p:stCondLst>
                                    <p:cond delay="0"/>
                                  </p:stCondLst>
                                  <p:childTnLst>
                                    <p:set>
                                      <p:cBhvr>
                                        <p:cTn id="202" dur="1" fill="hold">
                                          <p:stCondLst>
                                            <p:cond delay="0"/>
                                          </p:stCondLst>
                                        </p:cTn>
                                        <p:tgtEl>
                                          <p:spTgt spid="133"/>
                                        </p:tgtEl>
                                        <p:attrNameLst>
                                          <p:attrName>style.visibility</p:attrName>
                                        </p:attrNameLst>
                                      </p:cBhvr>
                                      <p:to>
                                        <p:strVal val="visible"/>
                                      </p:to>
                                    </p:set>
                                    <p:anim calcmode="lin" valueType="num">
                                      <p:cBhvr additive="base">
                                        <p:cTn id="203" dur="2000" fill="hold"/>
                                        <p:tgtEl>
                                          <p:spTgt spid="133"/>
                                        </p:tgtEl>
                                        <p:attrNameLst>
                                          <p:attrName>ppt_x</p:attrName>
                                        </p:attrNameLst>
                                      </p:cBhvr>
                                      <p:tavLst>
                                        <p:tav tm="0">
                                          <p:val>
                                            <p:strVal val="0-#ppt_w/2"/>
                                          </p:val>
                                        </p:tav>
                                        <p:tav tm="100000">
                                          <p:val>
                                            <p:strVal val="#ppt_x"/>
                                          </p:val>
                                        </p:tav>
                                      </p:tavLst>
                                    </p:anim>
                                    <p:anim calcmode="lin" valueType="num">
                                      <p:cBhvr additive="base">
                                        <p:cTn id="204" dur="2000" fill="hold"/>
                                        <p:tgtEl>
                                          <p:spTgt spid="133"/>
                                        </p:tgtEl>
                                        <p:attrNameLst>
                                          <p:attrName>ppt_y</p:attrName>
                                        </p:attrNameLst>
                                      </p:cBhvr>
                                      <p:tavLst>
                                        <p:tav tm="0">
                                          <p:val>
                                            <p:strVal val="0-#ppt_h/2"/>
                                          </p:val>
                                        </p:tav>
                                        <p:tav tm="100000">
                                          <p:val>
                                            <p:strVal val="#ppt_y"/>
                                          </p:val>
                                        </p:tav>
                                      </p:tavLst>
                                    </p:anim>
                                  </p:childTnLst>
                                </p:cTn>
                              </p:par>
                            </p:childTnLst>
                          </p:cTn>
                        </p:par>
                        <p:par>
                          <p:cTn id="205" fill="hold">
                            <p:stCondLst>
                              <p:cond delay="2000"/>
                            </p:stCondLst>
                            <p:childTnLst>
                              <p:par>
                                <p:cTn id="206" presetID="1" presetClass="exit" presetSubtype="0" fill="hold" nodeType="afterEffect">
                                  <p:stCondLst>
                                    <p:cond delay="0"/>
                                  </p:stCondLst>
                                  <p:childTnLst>
                                    <p:set>
                                      <p:cBhvr>
                                        <p:cTn id="207" dur="1" fill="hold">
                                          <p:stCondLst>
                                            <p:cond delay="0"/>
                                          </p:stCondLst>
                                        </p:cTn>
                                        <p:tgtEl>
                                          <p:spTgt spid="133"/>
                                        </p:tgtEl>
                                        <p:attrNameLst>
                                          <p:attrName>style.visibility</p:attrName>
                                        </p:attrNameLst>
                                      </p:cBhvr>
                                      <p:to>
                                        <p:strVal val="hidden"/>
                                      </p:to>
                                    </p:set>
                                  </p:childTnLst>
                                </p:cTn>
                              </p:par>
                              <p:par>
                                <p:cTn id="208" presetID="1" presetClass="entr" presetSubtype="0" fill="hold" grpId="0" nodeType="withEffect">
                                  <p:stCondLst>
                                    <p:cond delay="0"/>
                                  </p:stCondLst>
                                  <p:childTnLst>
                                    <p:set>
                                      <p:cBhvr>
                                        <p:cTn id="209" dur="1" fill="hold">
                                          <p:stCondLst>
                                            <p:cond delay="0"/>
                                          </p:stCondLst>
                                        </p:cTn>
                                        <p:tgtEl>
                                          <p:spTgt spid="87"/>
                                        </p:tgtEl>
                                        <p:attrNameLst>
                                          <p:attrName>style.visibility</p:attrName>
                                        </p:attrNameLst>
                                      </p:cBhvr>
                                      <p:to>
                                        <p:strVal val="visible"/>
                                      </p:to>
                                    </p:set>
                                  </p:childTnLst>
                                </p:cTn>
                              </p:par>
                              <p:par>
                                <p:cTn id="210" presetID="1" presetClass="entr" presetSubtype="0" fill="hold" nodeType="withEffect">
                                  <p:stCondLst>
                                    <p:cond delay="0"/>
                                  </p:stCondLst>
                                  <p:childTnLst>
                                    <p:set>
                                      <p:cBhvr>
                                        <p:cTn id="211" dur="1" fill="hold">
                                          <p:stCondLst>
                                            <p:cond delay="0"/>
                                          </p:stCondLst>
                                        </p:cTn>
                                        <p:tgtEl>
                                          <p:spTgt spid="63"/>
                                        </p:tgtEl>
                                        <p:attrNameLst>
                                          <p:attrName>style.visibility</p:attrName>
                                        </p:attrNameLst>
                                      </p:cBhvr>
                                      <p:to>
                                        <p:strVal val="visible"/>
                                      </p:to>
                                    </p:set>
                                  </p:childTnLst>
                                </p:cTn>
                              </p:par>
                              <p:par>
                                <p:cTn id="212" presetID="1" presetClass="exit" presetSubtype="0" fill="hold" grpId="1" nodeType="withEffect">
                                  <p:stCondLst>
                                    <p:cond delay="0"/>
                                  </p:stCondLst>
                                  <p:childTnLst>
                                    <p:set>
                                      <p:cBhvr>
                                        <p:cTn id="213" dur="1" fill="hold">
                                          <p:stCondLst>
                                            <p:cond delay="0"/>
                                          </p:stCondLst>
                                        </p:cTn>
                                        <p:tgtEl>
                                          <p:spTgt spid="86"/>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214" restart="whenNotActive" fill="hold" evtFilter="cancelBubble" nodeType="interactiveSeq">
                <p:stCondLst>
                  <p:cond evt="onClick" delay="0">
                    <p:tgtEl>
                      <p:spTgt spid="112"/>
                    </p:tgtEl>
                  </p:cond>
                </p:stCondLst>
                <p:endSync evt="end" delay="0">
                  <p:rtn val="all"/>
                </p:endSync>
                <p:childTnLst>
                  <p:par>
                    <p:cTn id="215" fill="hold">
                      <p:stCondLst>
                        <p:cond delay="0"/>
                      </p:stCondLst>
                      <p:childTnLst>
                        <p:par>
                          <p:cTn id="216" fill="hold">
                            <p:stCondLst>
                              <p:cond delay="0"/>
                            </p:stCondLst>
                            <p:childTnLst>
                              <p:par>
                                <p:cTn id="217" presetID="1" presetClass="exit" presetSubtype="0" fill="hold" nodeType="clickEffect">
                                  <p:stCondLst>
                                    <p:cond delay="0"/>
                                  </p:stCondLst>
                                  <p:childTnLst>
                                    <p:set>
                                      <p:cBhvr>
                                        <p:cTn id="218" dur="1" fill="hold">
                                          <p:stCondLst>
                                            <p:cond delay="0"/>
                                          </p:stCondLst>
                                        </p:cTn>
                                        <p:tgtEl>
                                          <p:spTgt spid="112"/>
                                        </p:tgtEl>
                                        <p:attrNameLst>
                                          <p:attrName>style.visibility</p:attrName>
                                        </p:attrNameLst>
                                      </p:cBhvr>
                                      <p:to>
                                        <p:strVal val="hidden"/>
                                      </p:to>
                                    </p:set>
                                  </p:childTnLst>
                                </p:cTn>
                              </p:par>
                              <p:par>
                                <p:cTn id="219" presetID="2" presetClass="entr" presetSubtype="9" fill="hold" nodeType="withEffect">
                                  <p:stCondLst>
                                    <p:cond delay="0"/>
                                  </p:stCondLst>
                                  <p:childTnLst>
                                    <p:set>
                                      <p:cBhvr>
                                        <p:cTn id="220" dur="1" fill="hold">
                                          <p:stCondLst>
                                            <p:cond delay="0"/>
                                          </p:stCondLst>
                                        </p:cTn>
                                        <p:tgtEl>
                                          <p:spTgt spid="133"/>
                                        </p:tgtEl>
                                        <p:attrNameLst>
                                          <p:attrName>style.visibility</p:attrName>
                                        </p:attrNameLst>
                                      </p:cBhvr>
                                      <p:to>
                                        <p:strVal val="visible"/>
                                      </p:to>
                                    </p:set>
                                    <p:anim calcmode="lin" valueType="num">
                                      <p:cBhvr additive="base">
                                        <p:cTn id="221" dur="2000" fill="hold"/>
                                        <p:tgtEl>
                                          <p:spTgt spid="133"/>
                                        </p:tgtEl>
                                        <p:attrNameLst>
                                          <p:attrName>ppt_x</p:attrName>
                                        </p:attrNameLst>
                                      </p:cBhvr>
                                      <p:tavLst>
                                        <p:tav tm="0">
                                          <p:val>
                                            <p:strVal val="0-#ppt_w/2"/>
                                          </p:val>
                                        </p:tav>
                                        <p:tav tm="100000">
                                          <p:val>
                                            <p:strVal val="#ppt_x"/>
                                          </p:val>
                                        </p:tav>
                                      </p:tavLst>
                                    </p:anim>
                                    <p:anim calcmode="lin" valueType="num">
                                      <p:cBhvr additive="base">
                                        <p:cTn id="222" dur="2000" fill="hold"/>
                                        <p:tgtEl>
                                          <p:spTgt spid="133"/>
                                        </p:tgtEl>
                                        <p:attrNameLst>
                                          <p:attrName>ppt_y</p:attrName>
                                        </p:attrNameLst>
                                      </p:cBhvr>
                                      <p:tavLst>
                                        <p:tav tm="0">
                                          <p:val>
                                            <p:strVal val="0-#ppt_h/2"/>
                                          </p:val>
                                        </p:tav>
                                        <p:tav tm="100000">
                                          <p:val>
                                            <p:strVal val="#ppt_y"/>
                                          </p:val>
                                        </p:tav>
                                      </p:tavLst>
                                    </p:anim>
                                  </p:childTnLst>
                                </p:cTn>
                              </p:par>
                            </p:childTnLst>
                          </p:cTn>
                        </p:par>
                        <p:par>
                          <p:cTn id="223" fill="hold">
                            <p:stCondLst>
                              <p:cond delay="2000"/>
                            </p:stCondLst>
                            <p:childTnLst>
                              <p:par>
                                <p:cTn id="224" presetID="1" presetClass="exit" presetSubtype="0" fill="hold" nodeType="afterEffect">
                                  <p:stCondLst>
                                    <p:cond delay="0"/>
                                  </p:stCondLst>
                                  <p:childTnLst>
                                    <p:set>
                                      <p:cBhvr>
                                        <p:cTn id="225" dur="1" fill="hold">
                                          <p:stCondLst>
                                            <p:cond delay="0"/>
                                          </p:stCondLst>
                                        </p:cTn>
                                        <p:tgtEl>
                                          <p:spTgt spid="133"/>
                                        </p:tgtEl>
                                        <p:attrNameLst>
                                          <p:attrName>style.visibility</p:attrName>
                                        </p:attrNameLst>
                                      </p:cBhvr>
                                      <p:to>
                                        <p:strVal val="hidden"/>
                                      </p:to>
                                    </p:set>
                                  </p:childTnLst>
                                </p:cTn>
                              </p:par>
                              <p:par>
                                <p:cTn id="226" presetID="1" presetClass="entr" presetSubtype="0" fill="hold" grpId="0" nodeType="withEffect">
                                  <p:stCondLst>
                                    <p:cond delay="0"/>
                                  </p:stCondLst>
                                  <p:childTnLst>
                                    <p:set>
                                      <p:cBhvr>
                                        <p:cTn id="227" dur="1" fill="hold">
                                          <p:stCondLst>
                                            <p:cond delay="0"/>
                                          </p:stCondLst>
                                        </p:cTn>
                                        <p:tgtEl>
                                          <p:spTgt spid="113"/>
                                        </p:tgtEl>
                                        <p:attrNameLst>
                                          <p:attrName>style.visibility</p:attrName>
                                        </p:attrNameLst>
                                      </p:cBhvr>
                                      <p:to>
                                        <p:strVal val="visible"/>
                                      </p:to>
                                    </p:set>
                                  </p:childTnLst>
                                </p:cTn>
                              </p:par>
                              <p:par>
                                <p:cTn id="228" presetID="1" presetClass="entr" presetSubtype="0" fill="hold" nodeType="withEffect">
                                  <p:stCondLst>
                                    <p:cond delay="0"/>
                                  </p:stCondLst>
                                  <p:childTnLst>
                                    <p:set>
                                      <p:cBhvr>
                                        <p:cTn id="229" dur="1" fill="hold">
                                          <p:stCondLst>
                                            <p:cond delay="0"/>
                                          </p:stCondLst>
                                        </p:cTn>
                                        <p:tgtEl>
                                          <p:spTgt spid="59"/>
                                        </p:tgtEl>
                                        <p:attrNameLst>
                                          <p:attrName>style.visibility</p:attrName>
                                        </p:attrNameLst>
                                      </p:cBhvr>
                                      <p:to>
                                        <p:strVal val="visible"/>
                                      </p:to>
                                    </p:set>
                                  </p:childTnLst>
                                </p:cTn>
                              </p:par>
                              <p:par>
                                <p:cTn id="230" presetID="1" presetClass="exit" presetSubtype="0" fill="hold" grpId="1" nodeType="withEffect">
                                  <p:stCondLst>
                                    <p:cond delay="0"/>
                                  </p:stCondLst>
                                  <p:childTnLst>
                                    <p:set>
                                      <p:cBhvr>
                                        <p:cTn id="231" dur="1" fill="hold">
                                          <p:stCondLst>
                                            <p:cond delay="0"/>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232" restart="whenNotActive" fill="hold" evtFilter="cancelBubble" nodeType="interactiveSeq">
                <p:stCondLst>
                  <p:cond evt="onClick" delay="0">
                    <p:tgtEl>
                      <p:spTgt spid="120"/>
                    </p:tgtEl>
                  </p:cond>
                </p:stCondLst>
                <p:endSync evt="end" delay="0">
                  <p:rtn val="all"/>
                </p:endSync>
                <p:childTnLst>
                  <p:par>
                    <p:cTn id="233" fill="hold">
                      <p:stCondLst>
                        <p:cond delay="0"/>
                      </p:stCondLst>
                      <p:childTnLst>
                        <p:par>
                          <p:cTn id="234" fill="hold">
                            <p:stCondLst>
                              <p:cond delay="0"/>
                            </p:stCondLst>
                            <p:childTnLst>
                              <p:par>
                                <p:cTn id="235" presetID="1" presetClass="exit" presetSubtype="0" fill="hold" nodeType="clickEffect">
                                  <p:stCondLst>
                                    <p:cond delay="0"/>
                                  </p:stCondLst>
                                  <p:childTnLst>
                                    <p:set>
                                      <p:cBhvr>
                                        <p:cTn id="236" dur="1" fill="hold">
                                          <p:stCondLst>
                                            <p:cond delay="0"/>
                                          </p:stCondLst>
                                        </p:cTn>
                                        <p:tgtEl>
                                          <p:spTgt spid="120"/>
                                        </p:tgtEl>
                                        <p:attrNameLst>
                                          <p:attrName>style.visibility</p:attrName>
                                        </p:attrNameLst>
                                      </p:cBhvr>
                                      <p:to>
                                        <p:strVal val="hidden"/>
                                      </p:to>
                                    </p:set>
                                  </p:childTnLst>
                                </p:cTn>
                              </p:par>
                              <p:par>
                                <p:cTn id="237" presetID="2" presetClass="entr" presetSubtype="9" fill="hold" nodeType="withEffect">
                                  <p:stCondLst>
                                    <p:cond delay="0"/>
                                  </p:stCondLst>
                                  <p:childTnLst>
                                    <p:set>
                                      <p:cBhvr>
                                        <p:cTn id="238" dur="1" fill="hold">
                                          <p:stCondLst>
                                            <p:cond delay="0"/>
                                          </p:stCondLst>
                                        </p:cTn>
                                        <p:tgtEl>
                                          <p:spTgt spid="133"/>
                                        </p:tgtEl>
                                        <p:attrNameLst>
                                          <p:attrName>style.visibility</p:attrName>
                                        </p:attrNameLst>
                                      </p:cBhvr>
                                      <p:to>
                                        <p:strVal val="visible"/>
                                      </p:to>
                                    </p:set>
                                    <p:anim calcmode="lin" valueType="num">
                                      <p:cBhvr additive="base">
                                        <p:cTn id="239" dur="2000" fill="hold"/>
                                        <p:tgtEl>
                                          <p:spTgt spid="133"/>
                                        </p:tgtEl>
                                        <p:attrNameLst>
                                          <p:attrName>ppt_x</p:attrName>
                                        </p:attrNameLst>
                                      </p:cBhvr>
                                      <p:tavLst>
                                        <p:tav tm="0">
                                          <p:val>
                                            <p:strVal val="0-#ppt_w/2"/>
                                          </p:val>
                                        </p:tav>
                                        <p:tav tm="100000">
                                          <p:val>
                                            <p:strVal val="#ppt_x"/>
                                          </p:val>
                                        </p:tav>
                                      </p:tavLst>
                                    </p:anim>
                                    <p:anim calcmode="lin" valueType="num">
                                      <p:cBhvr additive="base">
                                        <p:cTn id="240" dur="2000" fill="hold"/>
                                        <p:tgtEl>
                                          <p:spTgt spid="133"/>
                                        </p:tgtEl>
                                        <p:attrNameLst>
                                          <p:attrName>ppt_y</p:attrName>
                                        </p:attrNameLst>
                                      </p:cBhvr>
                                      <p:tavLst>
                                        <p:tav tm="0">
                                          <p:val>
                                            <p:strVal val="0-#ppt_h/2"/>
                                          </p:val>
                                        </p:tav>
                                        <p:tav tm="100000">
                                          <p:val>
                                            <p:strVal val="#ppt_y"/>
                                          </p:val>
                                        </p:tav>
                                      </p:tavLst>
                                    </p:anim>
                                  </p:childTnLst>
                                </p:cTn>
                              </p:par>
                            </p:childTnLst>
                          </p:cTn>
                        </p:par>
                        <p:par>
                          <p:cTn id="241" fill="hold">
                            <p:stCondLst>
                              <p:cond delay="2000"/>
                            </p:stCondLst>
                            <p:childTnLst>
                              <p:par>
                                <p:cTn id="242" presetID="1" presetClass="exit" presetSubtype="0" fill="hold" nodeType="afterEffect">
                                  <p:stCondLst>
                                    <p:cond delay="0"/>
                                  </p:stCondLst>
                                  <p:childTnLst>
                                    <p:set>
                                      <p:cBhvr>
                                        <p:cTn id="243" dur="1" fill="hold">
                                          <p:stCondLst>
                                            <p:cond delay="0"/>
                                          </p:stCondLst>
                                        </p:cTn>
                                        <p:tgtEl>
                                          <p:spTgt spid="133"/>
                                        </p:tgtEl>
                                        <p:attrNameLst>
                                          <p:attrName>style.visibility</p:attrName>
                                        </p:attrNameLst>
                                      </p:cBhvr>
                                      <p:to>
                                        <p:strVal val="hidden"/>
                                      </p:to>
                                    </p:set>
                                  </p:childTnLst>
                                </p:cTn>
                              </p:par>
                              <p:par>
                                <p:cTn id="244" presetID="1" presetClass="entr" presetSubtype="0" fill="hold" nodeType="withEffect">
                                  <p:stCondLst>
                                    <p:cond delay="0"/>
                                  </p:stCondLst>
                                  <p:childTnLst>
                                    <p:set>
                                      <p:cBhvr>
                                        <p:cTn id="245" dur="1" fill="hold">
                                          <p:stCondLst>
                                            <p:cond delay="0"/>
                                          </p:stCondLst>
                                        </p:cTn>
                                        <p:tgtEl>
                                          <p:spTgt spid="55"/>
                                        </p:tgtEl>
                                        <p:attrNameLst>
                                          <p:attrName>style.visibility</p:attrName>
                                        </p:attrNameLst>
                                      </p:cBhvr>
                                      <p:to>
                                        <p:strVal val="visible"/>
                                      </p:to>
                                    </p:set>
                                  </p:childTnLst>
                                </p:cTn>
                              </p:par>
                              <p:par>
                                <p:cTn id="246" presetID="1" presetClass="entr" presetSubtype="0" fill="hold" grpId="0" nodeType="withEffect">
                                  <p:stCondLst>
                                    <p:cond delay="0"/>
                                  </p:stCondLst>
                                  <p:childTnLst>
                                    <p:set>
                                      <p:cBhvr>
                                        <p:cTn id="247" dur="1" fill="hold">
                                          <p:stCondLst>
                                            <p:cond delay="0"/>
                                          </p:stCondLst>
                                        </p:cTn>
                                        <p:tgtEl>
                                          <p:spTgt spid="128"/>
                                        </p:tgtEl>
                                        <p:attrNameLst>
                                          <p:attrName>style.visibility</p:attrName>
                                        </p:attrNameLst>
                                      </p:cBhvr>
                                      <p:to>
                                        <p:strVal val="visible"/>
                                      </p:to>
                                    </p:set>
                                  </p:childTnLst>
                                </p:cTn>
                              </p:par>
                              <p:par>
                                <p:cTn id="248" presetID="1" presetClass="exit" presetSubtype="0" fill="hold" grpId="1" nodeType="withEffect">
                                  <p:stCondLst>
                                    <p:cond delay="0"/>
                                  </p:stCondLst>
                                  <p:childTnLst>
                                    <p:set>
                                      <p:cBhvr>
                                        <p:cTn id="249" dur="1" fill="hold">
                                          <p:stCondLst>
                                            <p:cond delay="0"/>
                                          </p:stCondLst>
                                        </p:cTn>
                                        <p:tgtEl>
                                          <p:spTgt spid="113"/>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250" restart="whenNotActive" fill="hold" evtFilter="cancelBubble" nodeType="interactiveSeq">
                <p:stCondLst>
                  <p:cond evt="onClick" delay="0">
                    <p:tgtEl>
                      <p:spTgt spid="129"/>
                    </p:tgtEl>
                  </p:cond>
                </p:stCondLst>
                <p:endSync evt="end" delay="0">
                  <p:rtn val="all"/>
                </p:endSync>
                <p:childTnLst>
                  <p:par>
                    <p:cTn id="251" fill="hold">
                      <p:stCondLst>
                        <p:cond delay="0"/>
                      </p:stCondLst>
                      <p:childTnLst>
                        <p:par>
                          <p:cTn id="252" fill="hold">
                            <p:stCondLst>
                              <p:cond delay="0"/>
                            </p:stCondLst>
                            <p:childTnLst>
                              <p:par>
                                <p:cTn id="253" presetID="1" presetClass="exit" presetSubtype="0" fill="hold" nodeType="clickEffect">
                                  <p:stCondLst>
                                    <p:cond delay="0"/>
                                  </p:stCondLst>
                                  <p:childTnLst>
                                    <p:set>
                                      <p:cBhvr>
                                        <p:cTn id="254" dur="1" fill="hold">
                                          <p:stCondLst>
                                            <p:cond delay="0"/>
                                          </p:stCondLst>
                                        </p:cTn>
                                        <p:tgtEl>
                                          <p:spTgt spid="129"/>
                                        </p:tgtEl>
                                        <p:attrNameLst>
                                          <p:attrName>style.visibility</p:attrName>
                                        </p:attrNameLst>
                                      </p:cBhvr>
                                      <p:to>
                                        <p:strVal val="hidden"/>
                                      </p:to>
                                    </p:set>
                                  </p:childTnLst>
                                </p:cTn>
                              </p:par>
                              <p:par>
                                <p:cTn id="255" presetID="2" presetClass="entr" presetSubtype="9" fill="hold" nodeType="withEffect">
                                  <p:stCondLst>
                                    <p:cond delay="0"/>
                                  </p:stCondLst>
                                  <p:childTnLst>
                                    <p:set>
                                      <p:cBhvr>
                                        <p:cTn id="256" dur="1" fill="hold">
                                          <p:stCondLst>
                                            <p:cond delay="0"/>
                                          </p:stCondLst>
                                        </p:cTn>
                                        <p:tgtEl>
                                          <p:spTgt spid="133"/>
                                        </p:tgtEl>
                                        <p:attrNameLst>
                                          <p:attrName>style.visibility</p:attrName>
                                        </p:attrNameLst>
                                      </p:cBhvr>
                                      <p:to>
                                        <p:strVal val="visible"/>
                                      </p:to>
                                    </p:set>
                                    <p:anim calcmode="lin" valueType="num">
                                      <p:cBhvr additive="base">
                                        <p:cTn id="257" dur="2000" fill="hold"/>
                                        <p:tgtEl>
                                          <p:spTgt spid="133"/>
                                        </p:tgtEl>
                                        <p:attrNameLst>
                                          <p:attrName>ppt_x</p:attrName>
                                        </p:attrNameLst>
                                      </p:cBhvr>
                                      <p:tavLst>
                                        <p:tav tm="0">
                                          <p:val>
                                            <p:strVal val="0-#ppt_w/2"/>
                                          </p:val>
                                        </p:tav>
                                        <p:tav tm="100000">
                                          <p:val>
                                            <p:strVal val="#ppt_x"/>
                                          </p:val>
                                        </p:tav>
                                      </p:tavLst>
                                    </p:anim>
                                    <p:anim calcmode="lin" valueType="num">
                                      <p:cBhvr additive="base">
                                        <p:cTn id="258" dur="2000" fill="hold"/>
                                        <p:tgtEl>
                                          <p:spTgt spid="133"/>
                                        </p:tgtEl>
                                        <p:attrNameLst>
                                          <p:attrName>ppt_y</p:attrName>
                                        </p:attrNameLst>
                                      </p:cBhvr>
                                      <p:tavLst>
                                        <p:tav tm="0">
                                          <p:val>
                                            <p:strVal val="0-#ppt_h/2"/>
                                          </p:val>
                                        </p:tav>
                                        <p:tav tm="100000">
                                          <p:val>
                                            <p:strVal val="#ppt_y"/>
                                          </p:val>
                                        </p:tav>
                                      </p:tavLst>
                                    </p:anim>
                                  </p:childTnLst>
                                </p:cTn>
                              </p:par>
                            </p:childTnLst>
                          </p:cTn>
                        </p:par>
                        <p:par>
                          <p:cTn id="259" fill="hold">
                            <p:stCondLst>
                              <p:cond delay="2000"/>
                            </p:stCondLst>
                            <p:childTnLst>
                              <p:par>
                                <p:cTn id="260" presetID="1" presetClass="exit" presetSubtype="0" fill="hold" nodeType="afterEffect">
                                  <p:stCondLst>
                                    <p:cond delay="0"/>
                                  </p:stCondLst>
                                  <p:childTnLst>
                                    <p:set>
                                      <p:cBhvr>
                                        <p:cTn id="261" dur="1" fill="hold">
                                          <p:stCondLst>
                                            <p:cond delay="0"/>
                                          </p:stCondLst>
                                        </p:cTn>
                                        <p:tgtEl>
                                          <p:spTgt spid="133"/>
                                        </p:tgtEl>
                                        <p:attrNameLst>
                                          <p:attrName>style.visibility</p:attrName>
                                        </p:attrNameLst>
                                      </p:cBhvr>
                                      <p:to>
                                        <p:strVal val="hidden"/>
                                      </p:to>
                                    </p:set>
                                  </p:childTnLst>
                                </p:cTn>
                              </p:par>
                              <p:par>
                                <p:cTn id="262" presetID="1" presetClass="entr" presetSubtype="0" fill="hold" grpId="2" nodeType="withEffect">
                                  <p:stCondLst>
                                    <p:cond delay="0"/>
                                  </p:stCondLst>
                                  <p:childTnLst>
                                    <p:set>
                                      <p:cBhvr>
                                        <p:cTn id="263" dur="1" fill="hold">
                                          <p:stCondLst>
                                            <p:cond delay="0"/>
                                          </p:stCondLst>
                                        </p:cTn>
                                        <p:tgtEl>
                                          <p:spTgt spid="130"/>
                                        </p:tgtEl>
                                        <p:attrNameLst>
                                          <p:attrName>style.visibility</p:attrName>
                                        </p:attrNameLst>
                                      </p:cBhvr>
                                      <p:to>
                                        <p:strVal val="visible"/>
                                      </p:to>
                                    </p:set>
                                  </p:childTnLst>
                                </p:cTn>
                              </p:par>
                              <p:par>
                                <p:cTn id="264" presetID="1" presetClass="entr" presetSubtype="0" fill="hold" nodeType="withEffect">
                                  <p:stCondLst>
                                    <p:cond delay="0"/>
                                  </p:stCondLst>
                                  <p:childTnLst>
                                    <p:set>
                                      <p:cBhvr>
                                        <p:cTn id="265" dur="1" fill="hold">
                                          <p:stCondLst>
                                            <p:cond delay="0"/>
                                          </p:stCondLst>
                                        </p:cTn>
                                        <p:tgtEl>
                                          <p:spTgt spid="65"/>
                                        </p:tgtEl>
                                        <p:attrNameLst>
                                          <p:attrName>style.visibility</p:attrName>
                                        </p:attrNameLst>
                                      </p:cBhvr>
                                      <p:to>
                                        <p:strVal val="visible"/>
                                      </p:to>
                                    </p:set>
                                  </p:childTnLst>
                                </p:cTn>
                              </p:par>
                              <p:par>
                                <p:cTn id="266" presetID="1" presetClass="exit" presetSubtype="0" fill="hold" grpId="2" nodeType="withEffect">
                                  <p:stCondLst>
                                    <p:cond delay="0"/>
                                  </p:stCondLst>
                                  <p:childTnLst>
                                    <p:set>
                                      <p:cBhvr>
                                        <p:cTn id="267" dur="1" fill="hold">
                                          <p:stCondLst>
                                            <p:cond delay="0"/>
                                          </p:stCondLst>
                                        </p:cTn>
                                        <p:tgtEl>
                                          <p:spTgt spid="128"/>
                                        </p:tgtEl>
                                        <p:attrNameLst>
                                          <p:attrName>style.visibility</p:attrName>
                                        </p:attrNameLst>
                                      </p:cBhvr>
                                      <p:to>
                                        <p:strVal val="hidden"/>
                                      </p:to>
                                    </p:set>
                                  </p:childTnLst>
                                </p:cTn>
                              </p:par>
                            </p:childTnLst>
                          </p:cTn>
                        </p:par>
                      </p:childTnLst>
                    </p:cTn>
                  </p:par>
                </p:childTnLst>
              </p:cTn>
              <p:nextCondLst>
                <p:cond evt="onClick" delay="0">
                  <p:tgtEl>
                    <p:spTgt spid="129"/>
                  </p:tgtEl>
                </p:cond>
              </p:nextCondLst>
            </p:seq>
            <p:seq concurrent="1" nextAc="seek">
              <p:cTn id="268" restart="whenNotActive" fill="hold" evtFilter="cancelBubble" nodeType="interactiveSeq">
                <p:stCondLst>
                  <p:cond evt="onClick" delay="0">
                    <p:tgtEl>
                      <p:spTgt spid="131"/>
                    </p:tgtEl>
                  </p:cond>
                </p:stCondLst>
                <p:endSync evt="end" delay="0">
                  <p:rtn val="all"/>
                </p:endSync>
                <p:childTnLst>
                  <p:par>
                    <p:cTn id="269" fill="hold">
                      <p:stCondLst>
                        <p:cond delay="0"/>
                      </p:stCondLst>
                      <p:childTnLst>
                        <p:par>
                          <p:cTn id="270" fill="hold">
                            <p:stCondLst>
                              <p:cond delay="0"/>
                            </p:stCondLst>
                            <p:childTnLst>
                              <p:par>
                                <p:cTn id="271" presetID="1" presetClass="exit" presetSubtype="0" fill="hold" nodeType="clickEffect">
                                  <p:stCondLst>
                                    <p:cond delay="0"/>
                                  </p:stCondLst>
                                  <p:childTnLst>
                                    <p:set>
                                      <p:cBhvr>
                                        <p:cTn id="272" dur="1" fill="hold">
                                          <p:stCondLst>
                                            <p:cond delay="0"/>
                                          </p:stCondLst>
                                        </p:cTn>
                                        <p:tgtEl>
                                          <p:spTgt spid="131"/>
                                        </p:tgtEl>
                                        <p:attrNameLst>
                                          <p:attrName>style.visibility</p:attrName>
                                        </p:attrNameLst>
                                      </p:cBhvr>
                                      <p:to>
                                        <p:strVal val="hidden"/>
                                      </p:to>
                                    </p:set>
                                  </p:childTnLst>
                                </p:cTn>
                              </p:par>
                              <p:par>
                                <p:cTn id="273" presetID="2" presetClass="entr" presetSubtype="9" fill="hold" nodeType="withEffect">
                                  <p:stCondLst>
                                    <p:cond delay="0"/>
                                  </p:stCondLst>
                                  <p:childTnLst>
                                    <p:set>
                                      <p:cBhvr>
                                        <p:cTn id="274" dur="1" fill="hold">
                                          <p:stCondLst>
                                            <p:cond delay="0"/>
                                          </p:stCondLst>
                                        </p:cTn>
                                        <p:tgtEl>
                                          <p:spTgt spid="133"/>
                                        </p:tgtEl>
                                        <p:attrNameLst>
                                          <p:attrName>style.visibility</p:attrName>
                                        </p:attrNameLst>
                                      </p:cBhvr>
                                      <p:to>
                                        <p:strVal val="visible"/>
                                      </p:to>
                                    </p:set>
                                    <p:anim calcmode="lin" valueType="num">
                                      <p:cBhvr additive="base">
                                        <p:cTn id="275" dur="2000" fill="hold"/>
                                        <p:tgtEl>
                                          <p:spTgt spid="133"/>
                                        </p:tgtEl>
                                        <p:attrNameLst>
                                          <p:attrName>ppt_x</p:attrName>
                                        </p:attrNameLst>
                                      </p:cBhvr>
                                      <p:tavLst>
                                        <p:tav tm="0">
                                          <p:val>
                                            <p:strVal val="0-#ppt_w/2"/>
                                          </p:val>
                                        </p:tav>
                                        <p:tav tm="100000">
                                          <p:val>
                                            <p:strVal val="#ppt_x"/>
                                          </p:val>
                                        </p:tav>
                                      </p:tavLst>
                                    </p:anim>
                                    <p:anim calcmode="lin" valueType="num">
                                      <p:cBhvr additive="base">
                                        <p:cTn id="276" dur="2000" fill="hold"/>
                                        <p:tgtEl>
                                          <p:spTgt spid="133"/>
                                        </p:tgtEl>
                                        <p:attrNameLst>
                                          <p:attrName>ppt_y</p:attrName>
                                        </p:attrNameLst>
                                      </p:cBhvr>
                                      <p:tavLst>
                                        <p:tav tm="0">
                                          <p:val>
                                            <p:strVal val="0-#ppt_h/2"/>
                                          </p:val>
                                        </p:tav>
                                        <p:tav tm="100000">
                                          <p:val>
                                            <p:strVal val="#ppt_y"/>
                                          </p:val>
                                        </p:tav>
                                      </p:tavLst>
                                    </p:anim>
                                  </p:childTnLst>
                                </p:cTn>
                              </p:par>
                            </p:childTnLst>
                          </p:cTn>
                        </p:par>
                        <p:par>
                          <p:cTn id="277" fill="hold">
                            <p:stCondLst>
                              <p:cond delay="2000"/>
                            </p:stCondLst>
                            <p:childTnLst>
                              <p:par>
                                <p:cTn id="278" presetID="1" presetClass="exit" presetSubtype="0" fill="hold" nodeType="afterEffect">
                                  <p:stCondLst>
                                    <p:cond delay="0"/>
                                  </p:stCondLst>
                                  <p:childTnLst>
                                    <p:set>
                                      <p:cBhvr>
                                        <p:cTn id="279" dur="1" fill="hold">
                                          <p:stCondLst>
                                            <p:cond delay="0"/>
                                          </p:stCondLst>
                                        </p:cTn>
                                        <p:tgtEl>
                                          <p:spTgt spid="133"/>
                                        </p:tgtEl>
                                        <p:attrNameLst>
                                          <p:attrName>style.visibility</p:attrName>
                                        </p:attrNameLst>
                                      </p:cBhvr>
                                      <p:to>
                                        <p:strVal val="hidden"/>
                                      </p:to>
                                    </p:set>
                                  </p:childTnLst>
                                </p:cTn>
                              </p:par>
                              <p:par>
                                <p:cTn id="280" presetID="1" presetClass="entr" presetSubtype="0" fill="hold" grpId="0" nodeType="withEffect">
                                  <p:stCondLst>
                                    <p:cond delay="0"/>
                                  </p:stCondLst>
                                  <p:childTnLst>
                                    <p:set>
                                      <p:cBhvr>
                                        <p:cTn id="281" dur="1" fill="hold">
                                          <p:stCondLst>
                                            <p:cond delay="0"/>
                                          </p:stCondLst>
                                        </p:cTn>
                                        <p:tgtEl>
                                          <p:spTgt spid="132"/>
                                        </p:tgtEl>
                                        <p:attrNameLst>
                                          <p:attrName>style.visibility</p:attrName>
                                        </p:attrNameLst>
                                      </p:cBhvr>
                                      <p:to>
                                        <p:strVal val="visible"/>
                                      </p:to>
                                    </p:set>
                                  </p:childTnLst>
                                </p:cTn>
                              </p:par>
                              <p:par>
                                <p:cTn id="282" presetID="1" presetClass="entr" presetSubtype="0" fill="hold" nodeType="withEffect">
                                  <p:stCondLst>
                                    <p:cond delay="0"/>
                                  </p:stCondLst>
                                  <p:childTnLst>
                                    <p:set>
                                      <p:cBhvr>
                                        <p:cTn id="283" dur="1" fill="hold">
                                          <p:stCondLst>
                                            <p:cond delay="0"/>
                                          </p:stCondLst>
                                        </p:cTn>
                                        <p:tgtEl>
                                          <p:spTgt spid="57"/>
                                        </p:tgtEl>
                                        <p:attrNameLst>
                                          <p:attrName>style.visibility</p:attrName>
                                        </p:attrNameLst>
                                      </p:cBhvr>
                                      <p:to>
                                        <p:strVal val="visible"/>
                                      </p:to>
                                    </p:set>
                                  </p:childTnLst>
                                </p:cTn>
                              </p:par>
                              <p:par>
                                <p:cTn id="284" presetID="1" presetClass="exit" presetSubtype="0" fill="hold" grpId="3" nodeType="withEffect">
                                  <p:stCondLst>
                                    <p:cond delay="0"/>
                                  </p:stCondLst>
                                  <p:childTnLst>
                                    <p:set>
                                      <p:cBhvr>
                                        <p:cTn id="285" dur="1" fill="hold">
                                          <p:stCondLst>
                                            <p:cond delay="0"/>
                                          </p:stCondLst>
                                        </p:cTn>
                                        <p:tgtEl>
                                          <p:spTgt spid="130"/>
                                        </p:tgtEl>
                                        <p:attrNameLst>
                                          <p:attrName>style.visibility</p:attrName>
                                        </p:attrNameLst>
                                      </p:cBhvr>
                                      <p:to>
                                        <p:strVal val="hidden"/>
                                      </p:to>
                                    </p:set>
                                  </p:childTnLst>
                                </p:cTn>
                              </p:par>
                            </p:childTnLst>
                          </p:cTn>
                        </p:par>
                      </p:childTnLst>
                    </p:cTn>
                  </p:par>
                </p:childTnLst>
              </p:cTn>
              <p:nextCondLst>
                <p:cond evt="onClick" delay="0">
                  <p:tgtEl>
                    <p:spTgt spid="131"/>
                  </p:tgtEl>
                </p:cond>
              </p:nextCondLst>
            </p:seq>
            <p:seq concurrent="1" nextAc="seek">
              <p:cTn id="286" restart="whenNotActive" fill="hold" evtFilter="cancelBubble" nodeType="interactiveSeq">
                <p:stCondLst>
                  <p:cond evt="onClick" delay="0">
                    <p:tgtEl>
                      <p:spTgt spid="137"/>
                    </p:tgtEl>
                  </p:cond>
                </p:stCondLst>
                <p:endSync evt="end" delay="0">
                  <p:rtn val="all"/>
                </p:endSync>
                <p:childTnLst>
                  <p:par>
                    <p:cTn id="287" fill="hold">
                      <p:stCondLst>
                        <p:cond delay="0"/>
                      </p:stCondLst>
                      <p:childTnLst>
                        <p:par>
                          <p:cTn id="288" fill="hold">
                            <p:stCondLst>
                              <p:cond delay="0"/>
                            </p:stCondLst>
                            <p:childTnLst>
                              <p:par>
                                <p:cTn id="289" presetID="1" presetClass="exit" presetSubtype="0" fill="hold" nodeType="clickEffect">
                                  <p:stCondLst>
                                    <p:cond delay="0"/>
                                  </p:stCondLst>
                                  <p:childTnLst>
                                    <p:set>
                                      <p:cBhvr>
                                        <p:cTn id="290" dur="1" fill="hold">
                                          <p:stCondLst>
                                            <p:cond delay="0"/>
                                          </p:stCondLst>
                                        </p:cTn>
                                        <p:tgtEl>
                                          <p:spTgt spid="137"/>
                                        </p:tgtEl>
                                        <p:attrNameLst>
                                          <p:attrName>style.visibility</p:attrName>
                                        </p:attrNameLst>
                                      </p:cBhvr>
                                      <p:to>
                                        <p:strVal val="hidden"/>
                                      </p:to>
                                    </p:set>
                                  </p:childTnLst>
                                </p:cTn>
                              </p:par>
                              <p:par>
                                <p:cTn id="291" presetID="2" presetClass="entr" presetSubtype="3" fill="hold" nodeType="withEffect">
                                  <p:stCondLst>
                                    <p:cond delay="0"/>
                                  </p:stCondLst>
                                  <p:childTnLst>
                                    <p:set>
                                      <p:cBhvr>
                                        <p:cTn id="292" dur="1" fill="hold">
                                          <p:stCondLst>
                                            <p:cond delay="0"/>
                                          </p:stCondLst>
                                        </p:cTn>
                                        <p:tgtEl>
                                          <p:spTgt spid="107"/>
                                        </p:tgtEl>
                                        <p:attrNameLst>
                                          <p:attrName>style.visibility</p:attrName>
                                        </p:attrNameLst>
                                      </p:cBhvr>
                                      <p:to>
                                        <p:strVal val="visible"/>
                                      </p:to>
                                    </p:set>
                                    <p:anim calcmode="lin" valueType="num">
                                      <p:cBhvr additive="base">
                                        <p:cTn id="293" dur="2000" fill="hold"/>
                                        <p:tgtEl>
                                          <p:spTgt spid="107"/>
                                        </p:tgtEl>
                                        <p:attrNameLst>
                                          <p:attrName>ppt_x</p:attrName>
                                        </p:attrNameLst>
                                      </p:cBhvr>
                                      <p:tavLst>
                                        <p:tav tm="0">
                                          <p:val>
                                            <p:strVal val="1+#ppt_w/2"/>
                                          </p:val>
                                        </p:tav>
                                        <p:tav tm="100000">
                                          <p:val>
                                            <p:strVal val="#ppt_x"/>
                                          </p:val>
                                        </p:tav>
                                      </p:tavLst>
                                    </p:anim>
                                    <p:anim calcmode="lin" valueType="num">
                                      <p:cBhvr additive="base">
                                        <p:cTn id="294" dur="2000" fill="hold"/>
                                        <p:tgtEl>
                                          <p:spTgt spid="107"/>
                                        </p:tgtEl>
                                        <p:attrNameLst>
                                          <p:attrName>ppt_y</p:attrName>
                                        </p:attrNameLst>
                                      </p:cBhvr>
                                      <p:tavLst>
                                        <p:tav tm="0">
                                          <p:val>
                                            <p:strVal val="0-#ppt_h/2"/>
                                          </p:val>
                                        </p:tav>
                                        <p:tav tm="100000">
                                          <p:val>
                                            <p:strVal val="#ppt_y"/>
                                          </p:val>
                                        </p:tav>
                                      </p:tavLst>
                                    </p:anim>
                                  </p:childTnLst>
                                </p:cTn>
                              </p:par>
                            </p:childTnLst>
                          </p:cTn>
                        </p:par>
                        <p:par>
                          <p:cTn id="295" fill="hold">
                            <p:stCondLst>
                              <p:cond delay="2000"/>
                            </p:stCondLst>
                            <p:childTnLst>
                              <p:par>
                                <p:cTn id="296" presetID="1" presetClass="exit" presetSubtype="0" fill="hold" nodeType="afterEffect">
                                  <p:stCondLst>
                                    <p:cond delay="0"/>
                                  </p:stCondLst>
                                  <p:childTnLst>
                                    <p:set>
                                      <p:cBhvr>
                                        <p:cTn id="297" dur="1" fill="hold">
                                          <p:stCondLst>
                                            <p:cond delay="0"/>
                                          </p:stCondLst>
                                        </p:cTn>
                                        <p:tgtEl>
                                          <p:spTgt spid="107"/>
                                        </p:tgtEl>
                                        <p:attrNameLst>
                                          <p:attrName>style.visibility</p:attrName>
                                        </p:attrNameLst>
                                      </p:cBhvr>
                                      <p:to>
                                        <p:strVal val="hidden"/>
                                      </p:to>
                                    </p:set>
                                  </p:childTnLst>
                                </p:cTn>
                              </p:par>
                              <p:par>
                                <p:cTn id="298" presetID="1" presetClass="entr" presetSubtype="0" fill="hold" grpId="0" nodeType="withEffect">
                                  <p:stCondLst>
                                    <p:cond delay="0"/>
                                  </p:stCondLst>
                                  <p:childTnLst>
                                    <p:set>
                                      <p:cBhvr>
                                        <p:cTn id="299" dur="1" fill="hold">
                                          <p:stCondLst>
                                            <p:cond delay="0"/>
                                          </p:stCondLst>
                                        </p:cTn>
                                        <p:tgtEl>
                                          <p:spTgt spid="145"/>
                                        </p:tgtEl>
                                        <p:attrNameLst>
                                          <p:attrName>style.visibility</p:attrName>
                                        </p:attrNameLst>
                                      </p:cBhvr>
                                      <p:to>
                                        <p:strVal val="visible"/>
                                      </p:to>
                                    </p:set>
                                  </p:childTnLst>
                                </p:cTn>
                              </p:par>
                              <p:par>
                                <p:cTn id="300" presetID="1" presetClass="entr" presetSubtype="0" fill="hold" nodeType="withEffect">
                                  <p:stCondLst>
                                    <p:cond delay="0"/>
                                  </p:stCondLst>
                                  <p:childTnLst>
                                    <p:set>
                                      <p:cBhvr>
                                        <p:cTn id="301" dur="1" fill="hold">
                                          <p:stCondLst>
                                            <p:cond delay="0"/>
                                          </p:stCondLst>
                                        </p:cTn>
                                        <p:tgtEl>
                                          <p:spTgt spid="178"/>
                                        </p:tgtEl>
                                        <p:attrNameLst>
                                          <p:attrName>style.visibility</p:attrName>
                                        </p:attrNameLst>
                                      </p:cBhvr>
                                      <p:to>
                                        <p:strVal val="visible"/>
                                      </p:to>
                                    </p:set>
                                  </p:childTnLst>
                                </p:cTn>
                              </p:par>
                              <p:par>
                                <p:cTn id="302" presetID="1" presetClass="exit" presetSubtype="0" fill="hold" grpId="1" nodeType="withEffect">
                                  <p:stCondLst>
                                    <p:cond delay="0"/>
                                  </p:stCondLst>
                                  <p:childTnLst>
                                    <p:set>
                                      <p:cBhvr>
                                        <p:cTn id="303" dur="1" fill="hold">
                                          <p:stCondLst>
                                            <p:cond delay="0"/>
                                          </p:stCondLst>
                                        </p:cTn>
                                        <p:tgtEl>
                                          <p:spTgt spid="117"/>
                                        </p:tgtEl>
                                        <p:attrNameLst>
                                          <p:attrName>style.visibility</p:attrName>
                                        </p:attrNameLst>
                                      </p:cBhvr>
                                      <p:to>
                                        <p:strVal val="hidden"/>
                                      </p:to>
                                    </p:set>
                                  </p:childTnLst>
                                </p:cTn>
                              </p:par>
                            </p:childTnLst>
                          </p:cTn>
                        </p:par>
                      </p:childTnLst>
                    </p:cTn>
                  </p:par>
                </p:childTnLst>
              </p:cTn>
              <p:nextCondLst>
                <p:cond evt="onClick" delay="0">
                  <p:tgtEl>
                    <p:spTgt spid="137"/>
                  </p:tgtEl>
                </p:cond>
              </p:nextCondLst>
            </p:seq>
            <p:seq concurrent="1" nextAc="seek">
              <p:cTn id="304" restart="whenNotActive" fill="hold" evtFilter="cancelBubble" nodeType="interactiveSeq">
                <p:stCondLst>
                  <p:cond evt="onClick" delay="0">
                    <p:tgtEl>
                      <p:spTgt spid="138"/>
                    </p:tgtEl>
                  </p:cond>
                </p:stCondLst>
                <p:endSync evt="end" delay="0">
                  <p:rtn val="all"/>
                </p:endSync>
                <p:childTnLst>
                  <p:par>
                    <p:cTn id="305" fill="hold">
                      <p:stCondLst>
                        <p:cond delay="0"/>
                      </p:stCondLst>
                      <p:childTnLst>
                        <p:par>
                          <p:cTn id="306" fill="hold">
                            <p:stCondLst>
                              <p:cond delay="0"/>
                            </p:stCondLst>
                            <p:childTnLst>
                              <p:par>
                                <p:cTn id="307" presetID="1" presetClass="exit" presetSubtype="0" fill="hold" nodeType="clickEffect">
                                  <p:stCondLst>
                                    <p:cond delay="0"/>
                                  </p:stCondLst>
                                  <p:childTnLst>
                                    <p:set>
                                      <p:cBhvr>
                                        <p:cTn id="308" dur="1" fill="hold">
                                          <p:stCondLst>
                                            <p:cond delay="0"/>
                                          </p:stCondLst>
                                        </p:cTn>
                                        <p:tgtEl>
                                          <p:spTgt spid="138"/>
                                        </p:tgtEl>
                                        <p:attrNameLst>
                                          <p:attrName>style.visibility</p:attrName>
                                        </p:attrNameLst>
                                      </p:cBhvr>
                                      <p:to>
                                        <p:strVal val="hidden"/>
                                      </p:to>
                                    </p:set>
                                  </p:childTnLst>
                                </p:cTn>
                              </p:par>
                              <p:par>
                                <p:cTn id="309" presetID="2" presetClass="entr" presetSubtype="3" fill="hold" nodeType="withEffect">
                                  <p:stCondLst>
                                    <p:cond delay="0"/>
                                  </p:stCondLst>
                                  <p:childTnLst>
                                    <p:set>
                                      <p:cBhvr>
                                        <p:cTn id="310" dur="1" fill="hold">
                                          <p:stCondLst>
                                            <p:cond delay="0"/>
                                          </p:stCondLst>
                                        </p:cTn>
                                        <p:tgtEl>
                                          <p:spTgt spid="107"/>
                                        </p:tgtEl>
                                        <p:attrNameLst>
                                          <p:attrName>style.visibility</p:attrName>
                                        </p:attrNameLst>
                                      </p:cBhvr>
                                      <p:to>
                                        <p:strVal val="visible"/>
                                      </p:to>
                                    </p:set>
                                    <p:anim calcmode="lin" valueType="num">
                                      <p:cBhvr additive="base">
                                        <p:cTn id="311" dur="2000" fill="hold"/>
                                        <p:tgtEl>
                                          <p:spTgt spid="107"/>
                                        </p:tgtEl>
                                        <p:attrNameLst>
                                          <p:attrName>ppt_x</p:attrName>
                                        </p:attrNameLst>
                                      </p:cBhvr>
                                      <p:tavLst>
                                        <p:tav tm="0">
                                          <p:val>
                                            <p:strVal val="1+#ppt_w/2"/>
                                          </p:val>
                                        </p:tav>
                                        <p:tav tm="100000">
                                          <p:val>
                                            <p:strVal val="#ppt_x"/>
                                          </p:val>
                                        </p:tav>
                                      </p:tavLst>
                                    </p:anim>
                                    <p:anim calcmode="lin" valueType="num">
                                      <p:cBhvr additive="base">
                                        <p:cTn id="312" dur="2000" fill="hold"/>
                                        <p:tgtEl>
                                          <p:spTgt spid="107"/>
                                        </p:tgtEl>
                                        <p:attrNameLst>
                                          <p:attrName>ppt_y</p:attrName>
                                        </p:attrNameLst>
                                      </p:cBhvr>
                                      <p:tavLst>
                                        <p:tav tm="0">
                                          <p:val>
                                            <p:strVal val="0-#ppt_h/2"/>
                                          </p:val>
                                        </p:tav>
                                        <p:tav tm="100000">
                                          <p:val>
                                            <p:strVal val="#ppt_y"/>
                                          </p:val>
                                        </p:tav>
                                      </p:tavLst>
                                    </p:anim>
                                  </p:childTnLst>
                                </p:cTn>
                              </p:par>
                            </p:childTnLst>
                          </p:cTn>
                        </p:par>
                        <p:par>
                          <p:cTn id="313" fill="hold">
                            <p:stCondLst>
                              <p:cond delay="2000"/>
                            </p:stCondLst>
                            <p:childTnLst>
                              <p:par>
                                <p:cTn id="314" presetID="1" presetClass="exit" presetSubtype="0" fill="hold" nodeType="afterEffect">
                                  <p:stCondLst>
                                    <p:cond delay="0"/>
                                  </p:stCondLst>
                                  <p:childTnLst>
                                    <p:set>
                                      <p:cBhvr>
                                        <p:cTn id="315" dur="1" fill="hold">
                                          <p:stCondLst>
                                            <p:cond delay="0"/>
                                          </p:stCondLst>
                                        </p:cTn>
                                        <p:tgtEl>
                                          <p:spTgt spid="107"/>
                                        </p:tgtEl>
                                        <p:attrNameLst>
                                          <p:attrName>style.visibility</p:attrName>
                                        </p:attrNameLst>
                                      </p:cBhvr>
                                      <p:to>
                                        <p:strVal val="hidden"/>
                                      </p:to>
                                    </p:set>
                                  </p:childTnLst>
                                </p:cTn>
                              </p:par>
                              <p:par>
                                <p:cTn id="316" presetID="1" presetClass="entr" presetSubtype="0" fill="hold" grpId="0" nodeType="withEffect">
                                  <p:stCondLst>
                                    <p:cond delay="0"/>
                                  </p:stCondLst>
                                  <p:childTnLst>
                                    <p:set>
                                      <p:cBhvr>
                                        <p:cTn id="317" dur="1" fill="hold">
                                          <p:stCondLst>
                                            <p:cond delay="0"/>
                                          </p:stCondLst>
                                        </p:cTn>
                                        <p:tgtEl>
                                          <p:spTgt spid="191"/>
                                        </p:tgtEl>
                                        <p:attrNameLst>
                                          <p:attrName>style.visibility</p:attrName>
                                        </p:attrNameLst>
                                      </p:cBhvr>
                                      <p:to>
                                        <p:strVal val="visible"/>
                                      </p:to>
                                    </p:set>
                                  </p:childTnLst>
                                </p:cTn>
                              </p:par>
                              <p:par>
                                <p:cTn id="318" presetID="1" presetClass="entr" presetSubtype="0" fill="hold" nodeType="withEffect">
                                  <p:stCondLst>
                                    <p:cond delay="0"/>
                                  </p:stCondLst>
                                  <p:childTnLst>
                                    <p:set>
                                      <p:cBhvr>
                                        <p:cTn id="319" dur="1" fill="hold">
                                          <p:stCondLst>
                                            <p:cond delay="0"/>
                                          </p:stCondLst>
                                        </p:cTn>
                                        <p:tgtEl>
                                          <p:spTgt spid="99"/>
                                        </p:tgtEl>
                                        <p:attrNameLst>
                                          <p:attrName>style.visibility</p:attrName>
                                        </p:attrNameLst>
                                      </p:cBhvr>
                                      <p:to>
                                        <p:strVal val="visible"/>
                                      </p:to>
                                    </p:set>
                                  </p:childTnLst>
                                </p:cTn>
                              </p:par>
                              <p:par>
                                <p:cTn id="320" presetID="1" presetClass="exit" presetSubtype="0" fill="hold" grpId="1" nodeType="withEffect">
                                  <p:stCondLst>
                                    <p:cond delay="0"/>
                                  </p:stCondLst>
                                  <p:childTnLst>
                                    <p:set>
                                      <p:cBhvr>
                                        <p:cTn id="321"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38"/>
                  </p:tgtEl>
                </p:cond>
              </p:nextCondLst>
            </p:seq>
            <p:seq concurrent="1" nextAc="seek">
              <p:cTn id="322" restart="whenNotActive" fill="hold" evtFilter="cancelBubble" nodeType="interactiveSeq">
                <p:stCondLst>
                  <p:cond evt="onClick" delay="0">
                    <p:tgtEl>
                      <p:spTgt spid="139"/>
                    </p:tgtEl>
                  </p:cond>
                </p:stCondLst>
                <p:endSync evt="end" delay="0">
                  <p:rtn val="all"/>
                </p:endSync>
                <p:childTnLst>
                  <p:par>
                    <p:cTn id="323" fill="hold">
                      <p:stCondLst>
                        <p:cond delay="0"/>
                      </p:stCondLst>
                      <p:childTnLst>
                        <p:par>
                          <p:cTn id="324" fill="hold">
                            <p:stCondLst>
                              <p:cond delay="0"/>
                            </p:stCondLst>
                            <p:childTnLst>
                              <p:par>
                                <p:cTn id="325" presetID="1" presetClass="exit" presetSubtype="0" fill="hold" nodeType="clickEffect">
                                  <p:stCondLst>
                                    <p:cond delay="0"/>
                                  </p:stCondLst>
                                  <p:childTnLst>
                                    <p:set>
                                      <p:cBhvr>
                                        <p:cTn id="326" dur="1" fill="hold">
                                          <p:stCondLst>
                                            <p:cond delay="0"/>
                                          </p:stCondLst>
                                        </p:cTn>
                                        <p:tgtEl>
                                          <p:spTgt spid="139"/>
                                        </p:tgtEl>
                                        <p:attrNameLst>
                                          <p:attrName>style.visibility</p:attrName>
                                        </p:attrNameLst>
                                      </p:cBhvr>
                                      <p:to>
                                        <p:strVal val="hidden"/>
                                      </p:to>
                                    </p:set>
                                  </p:childTnLst>
                                </p:cTn>
                              </p:par>
                              <p:par>
                                <p:cTn id="327" presetID="2" presetClass="entr" presetSubtype="3" fill="hold" nodeType="withEffect">
                                  <p:stCondLst>
                                    <p:cond delay="0"/>
                                  </p:stCondLst>
                                  <p:childTnLst>
                                    <p:set>
                                      <p:cBhvr>
                                        <p:cTn id="328" dur="1" fill="hold">
                                          <p:stCondLst>
                                            <p:cond delay="0"/>
                                          </p:stCondLst>
                                        </p:cTn>
                                        <p:tgtEl>
                                          <p:spTgt spid="107"/>
                                        </p:tgtEl>
                                        <p:attrNameLst>
                                          <p:attrName>style.visibility</p:attrName>
                                        </p:attrNameLst>
                                      </p:cBhvr>
                                      <p:to>
                                        <p:strVal val="visible"/>
                                      </p:to>
                                    </p:set>
                                    <p:anim calcmode="lin" valueType="num">
                                      <p:cBhvr additive="base">
                                        <p:cTn id="329" dur="2000" fill="hold"/>
                                        <p:tgtEl>
                                          <p:spTgt spid="107"/>
                                        </p:tgtEl>
                                        <p:attrNameLst>
                                          <p:attrName>ppt_x</p:attrName>
                                        </p:attrNameLst>
                                      </p:cBhvr>
                                      <p:tavLst>
                                        <p:tav tm="0">
                                          <p:val>
                                            <p:strVal val="1+#ppt_w/2"/>
                                          </p:val>
                                        </p:tav>
                                        <p:tav tm="100000">
                                          <p:val>
                                            <p:strVal val="#ppt_x"/>
                                          </p:val>
                                        </p:tav>
                                      </p:tavLst>
                                    </p:anim>
                                    <p:anim calcmode="lin" valueType="num">
                                      <p:cBhvr additive="base">
                                        <p:cTn id="330" dur="2000" fill="hold"/>
                                        <p:tgtEl>
                                          <p:spTgt spid="107"/>
                                        </p:tgtEl>
                                        <p:attrNameLst>
                                          <p:attrName>ppt_y</p:attrName>
                                        </p:attrNameLst>
                                      </p:cBhvr>
                                      <p:tavLst>
                                        <p:tav tm="0">
                                          <p:val>
                                            <p:strVal val="0-#ppt_h/2"/>
                                          </p:val>
                                        </p:tav>
                                        <p:tav tm="100000">
                                          <p:val>
                                            <p:strVal val="#ppt_y"/>
                                          </p:val>
                                        </p:tav>
                                      </p:tavLst>
                                    </p:anim>
                                  </p:childTnLst>
                                </p:cTn>
                              </p:par>
                            </p:childTnLst>
                          </p:cTn>
                        </p:par>
                        <p:par>
                          <p:cTn id="331" fill="hold">
                            <p:stCondLst>
                              <p:cond delay="2000"/>
                            </p:stCondLst>
                            <p:childTnLst>
                              <p:par>
                                <p:cTn id="332" presetID="1" presetClass="exit" presetSubtype="0" fill="hold" nodeType="afterEffect">
                                  <p:stCondLst>
                                    <p:cond delay="0"/>
                                  </p:stCondLst>
                                  <p:childTnLst>
                                    <p:set>
                                      <p:cBhvr>
                                        <p:cTn id="333" dur="1" fill="hold">
                                          <p:stCondLst>
                                            <p:cond delay="0"/>
                                          </p:stCondLst>
                                        </p:cTn>
                                        <p:tgtEl>
                                          <p:spTgt spid="107"/>
                                        </p:tgtEl>
                                        <p:attrNameLst>
                                          <p:attrName>style.visibility</p:attrName>
                                        </p:attrNameLst>
                                      </p:cBhvr>
                                      <p:to>
                                        <p:strVal val="hidden"/>
                                      </p:to>
                                    </p:set>
                                  </p:childTnLst>
                                </p:cTn>
                              </p:par>
                              <p:par>
                                <p:cTn id="334" presetID="1" presetClass="entr" presetSubtype="0" fill="hold" grpId="0" nodeType="withEffect">
                                  <p:stCondLst>
                                    <p:cond delay="0"/>
                                  </p:stCondLst>
                                  <p:childTnLst>
                                    <p:set>
                                      <p:cBhvr>
                                        <p:cTn id="335" dur="1" fill="hold">
                                          <p:stCondLst>
                                            <p:cond delay="0"/>
                                          </p:stCondLst>
                                        </p:cTn>
                                        <p:tgtEl>
                                          <p:spTgt spid="180"/>
                                        </p:tgtEl>
                                        <p:attrNameLst>
                                          <p:attrName>style.visibility</p:attrName>
                                        </p:attrNameLst>
                                      </p:cBhvr>
                                      <p:to>
                                        <p:strVal val="visible"/>
                                      </p:to>
                                    </p:set>
                                  </p:childTnLst>
                                </p:cTn>
                              </p:par>
                              <p:par>
                                <p:cTn id="336" presetID="1" presetClass="entr" presetSubtype="0" fill="hold" nodeType="withEffect">
                                  <p:stCondLst>
                                    <p:cond delay="0"/>
                                  </p:stCondLst>
                                  <p:childTnLst>
                                    <p:set>
                                      <p:cBhvr>
                                        <p:cTn id="337" dur="1" fill="hold">
                                          <p:stCondLst>
                                            <p:cond delay="0"/>
                                          </p:stCondLst>
                                        </p:cTn>
                                        <p:tgtEl>
                                          <p:spTgt spid="177"/>
                                        </p:tgtEl>
                                        <p:attrNameLst>
                                          <p:attrName>style.visibility</p:attrName>
                                        </p:attrNameLst>
                                      </p:cBhvr>
                                      <p:to>
                                        <p:strVal val="visible"/>
                                      </p:to>
                                    </p:set>
                                  </p:childTnLst>
                                </p:cTn>
                              </p:par>
                              <p:par>
                                <p:cTn id="338" presetID="1" presetClass="exit" presetSubtype="0" fill="hold" grpId="1" nodeType="withEffect">
                                  <p:stCondLst>
                                    <p:cond delay="0"/>
                                  </p:stCondLst>
                                  <p:childTnLst>
                                    <p:set>
                                      <p:cBhvr>
                                        <p:cTn id="339" dur="1" fill="hold">
                                          <p:stCondLst>
                                            <p:cond delay="0"/>
                                          </p:stCondLst>
                                        </p:cTn>
                                        <p:tgtEl>
                                          <p:spTgt spid="191"/>
                                        </p:tgtEl>
                                        <p:attrNameLst>
                                          <p:attrName>style.visibility</p:attrName>
                                        </p:attrNameLst>
                                      </p:cBhvr>
                                      <p:to>
                                        <p:strVal val="hidden"/>
                                      </p:to>
                                    </p:set>
                                  </p:childTnLst>
                                </p:cTn>
                              </p:par>
                            </p:childTnLst>
                          </p:cTn>
                        </p:par>
                      </p:childTnLst>
                    </p:cTn>
                  </p:par>
                </p:childTnLst>
              </p:cTn>
              <p:nextCondLst>
                <p:cond evt="onClick" delay="0">
                  <p:tgtEl>
                    <p:spTgt spid="139"/>
                  </p:tgtEl>
                </p:cond>
              </p:nextCondLst>
            </p:seq>
            <p:seq concurrent="1" nextAc="seek">
              <p:cTn id="340" restart="whenNotActive" fill="hold" evtFilter="cancelBubble" nodeType="interactiveSeq">
                <p:stCondLst>
                  <p:cond evt="onClick" delay="0">
                    <p:tgtEl>
                      <p:spTgt spid="140"/>
                    </p:tgtEl>
                  </p:cond>
                </p:stCondLst>
                <p:endSync evt="end" delay="0">
                  <p:rtn val="all"/>
                </p:endSync>
                <p:childTnLst>
                  <p:par>
                    <p:cTn id="341" fill="hold">
                      <p:stCondLst>
                        <p:cond delay="0"/>
                      </p:stCondLst>
                      <p:childTnLst>
                        <p:par>
                          <p:cTn id="342" fill="hold">
                            <p:stCondLst>
                              <p:cond delay="0"/>
                            </p:stCondLst>
                            <p:childTnLst>
                              <p:par>
                                <p:cTn id="343" presetID="1" presetClass="exit" presetSubtype="0" fill="hold" nodeType="clickEffect">
                                  <p:stCondLst>
                                    <p:cond delay="0"/>
                                  </p:stCondLst>
                                  <p:childTnLst>
                                    <p:set>
                                      <p:cBhvr>
                                        <p:cTn id="344" dur="1" fill="hold">
                                          <p:stCondLst>
                                            <p:cond delay="0"/>
                                          </p:stCondLst>
                                        </p:cTn>
                                        <p:tgtEl>
                                          <p:spTgt spid="140"/>
                                        </p:tgtEl>
                                        <p:attrNameLst>
                                          <p:attrName>style.visibility</p:attrName>
                                        </p:attrNameLst>
                                      </p:cBhvr>
                                      <p:to>
                                        <p:strVal val="hidden"/>
                                      </p:to>
                                    </p:set>
                                  </p:childTnLst>
                                </p:cTn>
                              </p:par>
                              <p:par>
                                <p:cTn id="345" presetID="2" presetClass="entr" presetSubtype="3" fill="hold" nodeType="withEffect">
                                  <p:stCondLst>
                                    <p:cond delay="0"/>
                                  </p:stCondLst>
                                  <p:childTnLst>
                                    <p:set>
                                      <p:cBhvr>
                                        <p:cTn id="346" dur="1" fill="hold">
                                          <p:stCondLst>
                                            <p:cond delay="0"/>
                                          </p:stCondLst>
                                        </p:cTn>
                                        <p:tgtEl>
                                          <p:spTgt spid="107"/>
                                        </p:tgtEl>
                                        <p:attrNameLst>
                                          <p:attrName>style.visibility</p:attrName>
                                        </p:attrNameLst>
                                      </p:cBhvr>
                                      <p:to>
                                        <p:strVal val="visible"/>
                                      </p:to>
                                    </p:set>
                                    <p:anim calcmode="lin" valueType="num">
                                      <p:cBhvr additive="base">
                                        <p:cTn id="347" dur="2000" fill="hold"/>
                                        <p:tgtEl>
                                          <p:spTgt spid="107"/>
                                        </p:tgtEl>
                                        <p:attrNameLst>
                                          <p:attrName>ppt_x</p:attrName>
                                        </p:attrNameLst>
                                      </p:cBhvr>
                                      <p:tavLst>
                                        <p:tav tm="0">
                                          <p:val>
                                            <p:strVal val="1+#ppt_w/2"/>
                                          </p:val>
                                        </p:tav>
                                        <p:tav tm="100000">
                                          <p:val>
                                            <p:strVal val="#ppt_x"/>
                                          </p:val>
                                        </p:tav>
                                      </p:tavLst>
                                    </p:anim>
                                    <p:anim calcmode="lin" valueType="num">
                                      <p:cBhvr additive="base">
                                        <p:cTn id="348" dur="2000" fill="hold"/>
                                        <p:tgtEl>
                                          <p:spTgt spid="107"/>
                                        </p:tgtEl>
                                        <p:attrNameLst>
                                          <p:attrName>ppt_y</p:attrName>
                                        </p:attrNameLst>
                                      </p:cBhvr>
                                      <p:tavLst>
                                        <p:tav tm="0">
                                          <p:val>
                                            <p:strVal val="0-#ppt_h/2"/>
                                          </p:val>
                                        </p:tav>
                                        <p:tav tm="100000">
                                          <p:val>
                                            <p:strVal val="#ppt_y"/>
                                          </p:val>
                                        </p:tav>
                                      </p:tavLst>
                                    </p:anim>
                                  </p:childTnLst>
                                </p:cTn>
                              </p:par>
                            </p:childTnLst>
                          </p:cTn>
                        </p:par>
                        <p:par>
                          <p:cTn id="349" fill="hold">
                            <p:stCondLst>
                              <p:cond delay="2000"/>
                            </p:stCondLst>
                            <p:childTnLst>
                              <p:par>
                                <p:cTn id="350" presetID="1" presetClass="exit" presetSubtype="0" fill="hold" nodeType="afterEffect">
                                  <p:stCondLst>
                                    <p:cond delay="0"/>
                                  </p:stCondLst>
                                  <p:childTnLst>
                                    <p:set>
                                      <p:cBhvr>
                                        <p:cTn id="351" dur="1" fill="hold">
                                          <p:stCondLst>
                                            <p:cond delay="0"/>
                                          </p:stCondLst>
                                        </p:cTn>
                                        <p:tgtEl>
                                          <p:spTgt spid="107"/>
                                        </p:tgtEl>
                                        <p:attrNameLst>
                                          <p:attrName>style.visibility</p:attrName>
                                        </p:attrNameLst>
                                      </p:cBhvr>
                                      <p:to>
                                        <p:strVal val="hidden"/>
                                      </p:to>
                                    </p:set>
                                  </p:childTnLst>
                                </p:cTn>
                              </p:par>
                              <p:par>
                                <p:cTn id="352" presetID="1" presetClass="entr" presetSubtype="0" fill="hold" grpId="0" nodeType="withEffect">
                                  <p:stCondLst>
                                    <p:cond delay="0"/>
                                  </p:stCondLst>
                                  <p:childTnLst>
                                    <p:set>
                                      <p:cBhvr>
                                        <p:cTn id="353" dur="1" fill="hold">
                                          <p:stCondLst>
                                            <p:cond delay="0"/>
                                          </p:stCondLst>
                                        </p:cTn>
                                        <p:tgtEl>
                                          <p:spTgt spid="189"/>
                                        </p:tgtEl>
                                        <p:attrNameLst>
                                          <p:attrName>style.visibility</p:attrName>
                                        </p:attrNameLst>
                                      </p:cBhvr>
                                      <p:to>
                                        <p:strVal val="visible"/>
                                      </p:to>
                                    </p:set>
                                  </p:childTnLst>
                                </p:cTn>
                              </p:par>
                              <p:par>
                                <p:cTn id="354" presetID="1" presetClass="entr" presetSubtype="0" fill="hold" nodeType="withEffect">
                                  <p:stCondLst>
                                    <p:cond delay="0"/>
                                  </p:stCondLst>
                                  <p:childTnLst>
                                    <p:set>
                                      <p:cBhvr>
                                        <p:cTn id="355" dur="1" fill="hold">
                                          <p:stCondLst>
                                            <p:cond delay="0"/>
                                          </p:stCondLst>
                                        </p:cTn>
                                        <p:tgtEl>
                                          <p:spTgt spid="176"/>
                                        </p:tgtEl>
                                        <p:attrNameLst>
                                          <p:attrName>style.visibility</p:attrName>
                                        </p:attrNameLst>
                                      </p:cBhvr>
                                      <p:to>
                                        <p:strVal val="visible"/>
                                      </p:to>
                                    </p:set>
                                  </p:childTnLst>
                                </p:cTn>
                              </p:par>
                              <p:par>
                                <p:cTn id="356" presetID="1" presetClass="exit" presetSubtype="0" fill="hold" grpId="1" nodeType="withEffect">
                                  <p:stCondLst>
                                    <p:cond delay="0"/>
                                  </p:stCondLst>
                                  <p:childTnLst>
                                    <p:set>
                                      <p:cBhvr>
                                        <p:cTn id="357" dur="1" fill="hold">
                                          <p:stCondLst>
                                            <p:cond delay="0"/>
                                          </p:stCondLst>
                                        </p:cTn>
                                        <p:tgtEl>
                                          <p:spTgt spid="180"/>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seq concurrent="1" nextAc="seek">
              <p:cTn id="358" restart="whenNotActive" fill="hold" evtFilter="cancelBubble" nodeType="interactiveSeq">
                <p:stCondLst>
                  <p:cond evt="onClick" delay="0">
                    <p:tgtEl>
                      <p:spTgt spid="141"/>
                    </p:tgtEl>
                  </p:cond>
                </p:stCondLst>
                <p:endSync evt="end" delay="0">
                  <p:rtn val="all"/>
                </p:endSync>
                <p:childTnLst>
                  <p:par>
                    <p:cTn id="359" fill="hold">
                      <p:stCondLst>
                        <p:cond delay="0"/>
                      </p:stCondLst>
                      <p:childTnLst>
                        <p:par>
                          <p:cTn id="360" fill="hold">
                            <p:stCondLst>
                              <p:cond delay="0"/>
                            </p:stCondLst>
                            <p:childTnLst>
                              <p:par>
                                <p:cTn id="361" presetID="1" presetClass="exit" presetSubtype="0" fill="hold" nodeType="clickEffect">
                                  <p:stCondLst>
                                    <p:cond delay="0"/>
                                  </p:stCondLst>
                                  <p:childTnLst>
                                    <p:set>
                                      <p:cBhvr>
                                        <p:cTn id="362" dur="1" fill="hold">
                                          <p:stCondLst>
                                            <p:cond delay="0"/>
                                          </p:stCondLst>
                                        </p:cTn>
                                        <p:tgtEl>
                                          <p:spTgt spid="141"/>
                                        </p:tgtEl>
                                        <p:attrNameLst>
                                          <p:attrName>style.visibility</p:attrName>
                                        </p:attrNameLst>
                                      </p:cBhvr>
                                      <p:to>
                                        <p:strVal val="hidden"/>
                                      </p:to>
                                    </p:set>
                                  </p:childTnLst>
                                </p:cTn>
                              </p:par>
                              <p:par>
                                <p:cTn id="363" presetID="2" presetClass="entr" presetSubtype="3" fill="hold" nodeType="withEffect">
                                  <p:stCondLst>
                                    <p:cond delay="0"/>
                                  </p:stCondLst>
                                  <p:childTnLst>
                                    <p:set>
                                      <p:cBhvr>
                                        <p:cTn id="364" dur="1" fill="hold">
                                          <p:stCondLst>
                                            <p:cond delay="0"/>
                                          </p:stCondLst>
                                        </p:cTn>
                                        <p:tgtEl>
                                          <p:spTgt spid="107"/>
                                        </p:tgtEl>
                                        <p:attrNameLst>
                                          <p:attrName>style.visibility</p:attrName>
                                        </p:attrNameLst>
                                      </p:cBhvr>
                                      <p:to>
                                        <p:strVal val="visible"/>
                                      </p:to>
                                    </p:set>
                                    <p:anim calcmode="lin" valueType="num">
                                      <p:cBhvr additive="base">
                                        <p:cTn id="365" dur="2000" fill="hold"/>
                                        <p:tgtEl>
                                          <p:spTgt spid="107"/>
                                        </p:tgtEl>
                                        <p:attrNameLst>
                                          <p:attrName>ppt_x</p:attrName>
                                        </p:attrNameLst>
                                      </p:cBhvr>
                                      <p:tavLst>
                                        <p:tav tm="0">
                                          <p:val>
                                            <p:strVal val="1+#ppt_w/2"/>
                                          </p:val>
                                        </p:tav>
                                        <p:tav tm="100000">
                                          <p:val>
                                            <p:strVal val="#ppt_x"/>
                                          </p:val>
                                        </p:tav>
                                      </p:tavLst>
                                    </p:anim>
                                    <p:anim calcmode="lin" valueType="num">
                                      <p:cBhvr additive="base">
                                        <p:cTn id="366" dur="2000" fill="hold"/>
                                        <p:tgtEl>
                                          <p:spTgt spid="107"/>
                                        </p:tgtEl>
                                        <p:attrNameLst>
                                          <p:attrName>ppt_y</p:attrName>
                                        </p:attrNameLst>
                                      </p:cBhvr>
                                      <p:tavLst>
                                        <p:tav tm="0">
                                          <p:val>
                                            <p:strVal val="0-#ppt_h/2"/>
                                          </p:val>
                                        </p:tav>
                                        <p:tav tm="100000">
                                          <p:val>
                                            <p:strVal val="#ppt_y"/>
                                          </p:val>
                                        </p:tav>
                                      </p:tavLst>
                                    </p:anim>
                                  </p:childTnLst>
                                </p:cTn>
                              </p:par>
                            </p:childTnLst>
                          </p:cTn>
                        </p:par>
                        <p:par>
                          <p:cTn id="367" fill="hold">
                            <p:stCondLst>
                              <p:cond delay="2000"/>
                            </p:stCondLst>
                            <p:childTnLst>
                              <p:par>
                                <p:cTn id="368" presetID="1" presetClass="exit" presetSubtype="0" fill="hold" nodeType="afterEffect">
                                  <p:stCondLst>
                                    <p:cond delay="0"/>
                                  </p:stCondLst>
                                  <p:childTnLst>
                                    <p:set>
                                      <p:cBhvr>
                                        <p:cTn id="369" dur="1" fill="hold">
                                          <p:stCondLst>
                                            <p:cond delay="0"/>
                                          </p:stCondLst>
                                        </p:cTn>
                                        <p:tgtEl>
                                          <p:spTgt spid="107"/>
                                        </p:tgtEl>
                                        <p:attrNameLst>
                                          <p:attrName>style.visibility</p:attrName>
                                        </p:attrNameLst>
                                      </p:cBhvr>
                                      <p:to>
                                        <p:strVal val="hidden"/>
                                      </p:to>
                                    </p:set>
                                  </p:childTnLst>
                                </p:cTn>
                              </p:par>
                              <p:par>
                                <p:cTn id="370" presetID="1" presetClass="entr" presetSubtype="0" fill="hold" grpId="0" nodeType="withEffect">
                                  <p:stCondLst>
                                    <p:cond delay="0"/>
                                  </p:stCondLst>
                                  <p:childTnLst>
                                    <p:set>
                                      <p:cBhvr>
                                        <p:cTn id="371" dur="1" fill="hold">
                                          <p:stCondLst>
                                            <p:cond delay="0"/>
                                          </p:stCondLst>
                                        </p:cTn>
                                        <p:tgtEl>
                                          <p:spTgt spid="188"/>
                                        </p:tgtEl>
                                        <p:attrNameLst>
                                          <p:attrName>style.visibility</p:attrName>
                                        </p:attrNameLst>
                                      </p:cBhvr>
                                      <p:to>
                                        <p:strVal val="visible"/>
                                      </p:to>
                                    </p:set>
                                  </p:childTnLst>
                                </p:cTn>
                              </p:par>
                              <p:par>
                                <p:cTn id="372" presetID="1" presetClass="entr" presetSubtype="0" fill="hold" nodeType="withEffect">
                                  <p:stCondLst>
                                    <p:cond delay="0"/>
                                  </p:stCondLst>
                                  <p:childTnLst>
                                    <p:set>
                                      <p:cBhvr>
                                        <p:cTn id="373" dur="1" fill="hold">
                                          <p:stCondLst>
                                            <p:cond delay="0"/>
                                          </p:stCondLst>
                                        </p:cTn>
                                        <p:tgtEl>
                                          <p:spTgt spid="175"/>
                                        </p:tgtEl>
                                        <p:attrNameLst>
                                          <p:attrName>style.visibility</p:attrName>
                                        </p:attrNameLst>
                                      </p:cBhvr>
                                      <p:to>
                                        <p:strVal val="visible"/>
                                      </p:to>
                                    </p:set>
                                  </p:childTnLst>
                                </p:cTn>
                              </p:par>
                              <p:par>
                                <p:cTn id="374" presetID="1" presetClass="exit" presetSubtype="0" fill="hold" grpId="1" nodeType="withEffect">
                                  <p:stCondLst>
                                    <p:cond delay="0"/>
                                  </p:stCondLst>
                                  <p:childTnLst>
                                    <p:set>
                                      <p:cBhvr>
                                        <p:cTn id="375" dur="1" fill="hold">
                                          <p:stCondLst>
                                            <p:cond delay="0"/>
                                          </p:stCondLst>
                                        </p:cTn>
                                        <p:tgtEl>
                                          <p:spTgt spid="189"/>
                                        </p:tgtEl>
                                        <p:attrNameLst>
                                          <p:attrName>style.visibility</p:attrName>
                                        </p:attrNameLst>
                                      </p:cBhvr>
                                      <p:to>
                                        <p:strVal val="hidden"/>
                                      </p:to>
                                    </p:set>
                                  </p:childTnLst>
                                </p:cTn>
                              </p:par>
                            </p:childTnLst>
                          </p:cTn>
                        </p:par>
                      </p:childTnLst>
                    </p:cTn>
                  </p:par>
                </p:childTnLst>
              </p:cTn>
              <p:nextCondLst>
                <p:cond evt="onClick" delay="0">
                  <p:tgtEl>
                    <p:spTgt spid="141"/>
                  </p:tgtEl>
                </p:cond>
              </p:nextCondLst>
            </p:seq>
            <p:seq concurrent="1" nextAc="seek">
              <p:cTn id="376" restart="whenNotActive" fill="hold" evtFilter="cancelBubble" nodeType="interactiveSeq">
                <p:stCondLst>
                  <p:cond evt="onClick" delay="0">
                    <p:tgtEl>
                      <p:spTgt spid="142"/>
                    </p:tgtEl>
                  </p:cond>
                </p:stCondLst>
                <p:endSync evt="end" delay="0">
                  <p:rtn val="all"/>
                </p:endSync>
                <p:childTnLst>
                  <p:par>
                    <p:cTn id="377" fill="hold">
                      <p:stCondLst>
                        <p:cond delay="0"/>
                      </p:stCondLst>
                      <p:childTnLst>
                        <p:par>
                          <p:cTn id="378" fill="hold">
                            <p:stCondLst>
                              <p:cond delay="0"/>
                            </p:stCondLst>
                            <p:childTnLst>
                              <p:par>
                                <p:cTn id="379" presetID="1" presetClass="exit" presetSubtype="0" fill="hold" nodeType="clickEffect">
                                  <p:stCondLst>
                                    <p:cond delay="0"/>
                                  </p:stCondLst>
                                  <p:childTnLst>
                                    <p:set>
                                      <p:cBhvr>
                                        <p:cTn id="380" dur="1" fill="hold">
                                          <p:stCondLst>
                                            <p:cond delay="0"/>
                                          </p:stCondLst>
                                        </p:cTn>
                                        <p:tgtEl>
                                          <p:spTgt spid="142"/>
                                        </p:tgtEl>
                                        <p:attrNameLst>
                                          <p:attrName>style.visibility</p:attrName>
                                        </p:attrNameLst>
                                      </p:cBhvr>
                                      <p:to>
                                        <p:strVal val="hidden"/>
                                      </p:to>
                                    </p:set>
                                  </p:childTnLst>
                                </p:cTn>
                              </p:par>
                              <p:par>
                                <p:cTn id="381" presetID="2" presetClass="entr" presetSubtype="3" fill="hold" nodeType="withEffect">
                                  <p:stCondLst>
                                    <p:cond delay="0"/>
                                  </p:stCondLst>
                                  <p:childTnLst>
                                    <p:set>
                                      <p:cBhvr>
                                        <p:cTn id="382" dur="1" fill="hold">
                                          <p:stCondLst>
                                            <p:cond delay="0"/>
                                          </p:stCondLst>
                                        </p:cTn>
                                        <p:tgtEl>
                                          <p:spTgt spid="107"/>
                                        </p:tgtEl>
                                        <p:attrNameLst>
                                          <p:attrName>style.visibility</p:attrName>
                                        </p:attrNameLst>
                                      </p:cBhvr>
                                      <p:to>
                                        <p:strVal val="visible"/>
                                      </p:to>
                                    </p:set>
                                    <p:anim calcmode="lin" valueType="num">
                                      <p:cBhvr additive="base">
                                        <p:cTn id="383" dur="2000" fill="hold"/>
                                        <p:tgtEl>
                                          <p:spTgt spid="107"/>
                                        </p:tgtEl>
                                        <p:attrNameLst>
                                          <p:attrName>ppt_x</p:attrName>
                                        </p:attrNameLst>
                                      </p:cBhvr>
                                      <p:tavLst>
                                        <p:tav tm="0">
                                          <p:val>
                                            <p:strVal val="1+#ppt_w/2"/>
                                          </p:val>
                                        </p:tav>
                                        <p:tav tm="100000">
                                          <p:val>
                                            <p:strVal val="#ppt_x"/>
                                          </p:val>
                                        </p:tav>
                                      </p:tavLst>
                                    </p:anim>
                                    <p:anim calcmode="lin" valueType="num">
                                      <p:cBhvr additive="base">
                                        <p:cTn id="384" dur="2000" fill="hold"/>
                                        <p:tgtEl>
                                          <p:spTgt spid="107"/>
                                        </p:tgtEl>
                                        <p:attrNameLst>
                                          <p:attrName>ppt_y</p:attrName>
                                        </p:attrNameLst>
                                      </p:cBhvr>
                                      <p:tavLst>
                                        <p:tav tm="0">
                                          <p:val>
                                            <p:strVal val="0-#ppt_h/2"/>
                                          </p:val>
                                        </p:tav>
                                        <p:tav tm="100000">
                                          <p:val>
                                            <p:strVal val="#ppt_y"/>
                                          </p:val>
                                        </p:tav>
                                      </p:tavLst>
                                    </p:anim>
                                  </p:childTnLst>
                                </p:cTn>
                              </p:par>
                            </p:childTnLst>
                          </p:cTn>
                        </p:par>
                        <p:par>
                          <p:cTn id="385" fill="hold">
                            <p:stCondLst>
                              <p:cond delay="2000"/>
                            </p:stCondLst>
                            <p:childTnLst>
                              <p:par>
                                <p:cTn id="386" presetID="1" presetClass="exit" presetSubtype="0" fill="hold" nodeType="afterEffect">
                                  <p:stCondLst>
                                    <p:cond delay="0"/>
                                  </p:stCondLst>
                                  <p:childTnLst>
                                    <p:set>
                                      <p:cBhvr>
                                        <p:cTn id="387" dur="1" fill="hold">
                                          <p:stCondLst>
                                            <p:cond delay="0"/>
                                          </p:stCondLst>
                                        </p:cTn>
                                        <p:tgtEl>
                                          <p:spTgt spid="107"/>
                                        </p:tgtEl>
                                        <p:attrNameLst>
                                          <p:attrName>style.visibility</p:attrName>
                                        </p:attrNameLst>
                                      </p:cBhvr>
                                      <p:to>
                                        <p:strVal val="hidden"/>
                                      </p:to>
                                    </p:set>
                                  </p:childTnLst>
                                </p:cTn>
                              </p:par>
                              <p:par>
                                <p:cTn id="388" presetID="1" presetClass="entr" presetSubtype="0" fill="hold" grpId="0" nodeType="withEffect">
                                  <p:stCondLst>
                                    <p:cond delay="0"/>
                                  </p:stCondLst>
                                  <p:childTnLst>
                                    <p:set>
                                      <p:cBhvr>
                                        <p:cTn id="389" dur="1" fill="hold">
                                          <p:stCondLst>
                                            <p:cond delay="0"/>
                                          </p:stCondLst>
                                        </p:cTn>
                                        <p:tgtEl>
                                          <p:spTgt spid="187"/>
                                        </p:tgtEl>
                                        <p:attrNameLst>
                                          <p:attrName>style.visibility</p:attrName>
                                        </p:attrNameLst>
                                      </p:cBhvr>
                                      <p:to>
                                        <p:strVal val="visible"/>
                                      </p:to>
                                    </p:set>
                                  </p:childTnLst>
                                </p:cTn>
                              </p:par>
                              <p:par>
                                <p:cTn id="390" presetID="1" presetClass="entr" presetSubtype="0" fill="hold" nodeType="withEffect">
                                  <p:stCondLst>
                                    <p:cond delay="0"/>
                                  </p:stCondLst>
                                  <p:childTnLst>
                                    <p:set>
                                      <p:cBhvr>
                                        <p:cTn id="391" dur="1" fill="hold">
                                          <p:stCondLst>
                                            <p:cond delay="0"/>
                                          </p:stCondLst>
                                        </p:cTn>
                                        <p:tgtEl>
                                          <p:spTgt spid="173"/>
                                        </p:tgtEl>
                                        <p:attrNameLst>
                                          <p:attrName>style.visibility</p:attrName>
                                        </p:attrNameLst>
                                      </p:cBhvr>
                                      <p:to>
                                        <p:strVal val="visible"/>
                                      </p:to>
                                    </p:set>
                                  </p:childTnLst>
                                </p:cTn>
                              </p:par>
                              <p:par>
                                <p:cTn id="392" presetID="1" presetClass="exit" presetSubtype="0" fill="hold" grpId="1" nodeType="withEffect">
                                  <p:stCondLst>
                                    <p:cond delay="0"/>
                                  </p:stCondLst>
                                  <p:childTnLst>
                                    <p:set>
                                      <p:cBhvr>
                                        <p:cTn id="393" dur="1" fill="hold">
                                          <p:stCondLst>
                                            <p:cond delay="0"/>
                                          </p:stCondLst>
                                        </p:cTn>
                                        <p:tgtEl>
                                          <p:spTgt spid="188"/>
                                        </p:tgtEl>
                                        <p:attrNameLst>
                                          <p:attrName>style.visibility</p:attrName>
                                        </p:attrNameLst>
                                      </p:cBhvr>
                                      <p:to>
                                        <p:strVal val="hidden"/>
                                      </p:to>
                                    </p:set>
                                  </p:childTnLst>
                                </p:cTn>
                              </p:par>
                            </p:childTnLst>
                          </p:cTn>
                        </p:par>
                      </p:childTnLst>
                    </p:cTn>
                  </p:par>
                </p:childTnLst>
              </p:cTn>
              <p:nextCondLst>
                <p:cond evt="onClick" delay="0">
                  <p:tgtEl>
                    <p:spTgt spid="142"/>
                  </p:tgtEl>
                </p:cond>
              </p:nextCondLst>
            </p:seq>
            <p:seq concurrent="1" nextAc="seek">
              <p:cTn id="394" restart="whenNotActive" fill="hold" evtFilter="cancelBubble" nodeType="interactiveSeq">
                <p:stCondLst>
                  <p:cond evt="onClick" delay="0">
                    <p:tgtEl>
                      <p:spTgt spid="143"/>
                    </p:tgtEl>
                  </p:cond>
                </p:stCondLst>
                <p:endSync evt="end" delay="0">
                  <p:rtn val="all"/>
                </p:endSync>
                <p:childTnLst>
                  <p:par>
                    <p:cTn id="395" fill="hold">
                      <p:stCondLst>
                        <p:cond delay="0"/>
                      </p:stCondLst>
                      <p:childTnLst>
                        <p:par>
                          <p:cTn id="396" fill="hold">
                            <p:stCondLst>
                              <p:cond delay="0"/>
                            </p:stCondLst>
                            <p:childTnLst>
                              <p:par>
                                <p:cTn id="397" presetID="1" presetClass="exit" presetSubtype="0" fill="hold" nodeType="clickEffect">
                                  <p:stCondLst>
                                    <p:cond delay="0"/>
                                  </p:stCondLst>
                                  <p:childTnLst>
                                    <p:set>
                                      <p:cBhvr>
                                        <p:cTn id="398" dur="1" fill="hold">
                                          <p:stCondLst>
                                            <p:cond delay="0"/>
                                          </p:stCondLst>
                                        </p:cTn>
                                        <p:tgtEl>
                                          <p:spTgt spid="143"/>
                                        </p:tgtEl>
                                        <p:attrNameLst>
                                          <p:attrName>style.visibility</p:attrName>
                                        </p:attrNameLst>
                                      </p:cBhvr>
                                      <p:to>
                                        <p:strVal val="hidden"/>
                                      </p:to>
                                    </p:set>
                                  </p:childTnLst>
                                </p:cTn>
                              </p:par>
                              <p:par>
                                <p:cTn id="399" presetID="2" presetClass="entr" presetSubtype="3" fill="hold" nodeType="withEffect">
                                  <p:stCondLst>
                                    <p:cond delay="0"/>
                                  </p:stCondLst>
                                  <p:childTnLst>
                                    <p:set>
                                      <p:cBhvr>
                                        <p:cTn id="400" dur="1" fill="hold">
                                          <p:stCondLst>
                                            <p:cond delay="0"/>
                                          </p:stCondLst>
                                        </p:cTn>
                                        <p:tgtEl>
                                          <p:spTgt spid="107"/>
                                        </p:tgtEl>
                                        <p:attrNameLst>
                                          <p:attrName>style.visibility</p:attrName>
                                        </p:attrNameLst>
                                      </p:cBhvr>
                                      <p:to>
                                        <p:strVal val="visible"/>
                                      </p:to>
                                    </p:set>
                                    <p:anim calcmode="lin" valueType="num">
                                      <p:cBhvr additive="base">
                                        <p:cTn id="401" dur="2000" fill="hold"/>
                                        <p:tgtEl>
                                          <p:spTgt spid="107"/>
                                        </p:tgtEl>
                                        <p:attrNameLst>
                                          <p:attrName>ppt_x</p:attrName>
                                        </p:attrNameLst>
                                      </p:cBhvr>
                                      <p:tavLst>
                                        <p:tav tm="0">
                                          <p:val>
                                            <p:strVal val="1+#ppt_w/2"/>
                                          </p:val>
                                        </p:tav>
                                        <p:tav tm="100000">
                                          <p:val>
                                            <p:strVal val="#ppt_x"/>
                                          </p:val>
                                        </p:tav>
                                      </p:tavLst>
                                    </p:anim>
                                    <p:anim calcmode="lin" valueType="num">
                                      <p:cBhvr additive="base">
                                        <p:cTn id="402" dur="2000" fill="hold"/>
                                        <p:tgtEl>
                                          <p:spTgt spid="107"/>
                                        </p:tgtEl>
                                        <p:attrNameLst>
                                          <p:attrName>ppt_y</p:attrName>
                                        </p:attrNameLst>
                                      </p:cBhvr>
                                      <p:tavLst>
                                        <p:tav tm="0">
                                          <p:val>
                                            <p:strVal val="0-#ppt_h/2"/>
                                          </p:val>
                                        </p:tav>
                                        <p:tav tm="100000">
                                          <p:val>
                                            <p:strVal val="#ppt_y"/>
                                          </p:val>
                                        </p:tav>
                                      </p:tavLst>
                                    </p:anim>
                                  </p:childTnLst>
                                </p:cTn>
                              </p:par>
                            </p:childTnLst>
                          </p:cTn>
                        </p:par>
                        <p:par>
                          <p:cTn id="403" fill="hold">
                            <p:stCondLst>
                              <p:cond delay="2000"/>
                            </p:stCondLst>
                            <p:childTnLst>
                              <p:par>
                                <p:cTn id="404" presetID="1" presetClass="exit" presetSubtype="0" fill="hold" nodeType="afterEffect">
                                  <p:stCondLst>
                                    <p:cond delay="0"/>
                                  </p:stCondLst>
                                  <p:childTnLst>
                                    <p:set>
                                      <p:cBhvr>
                                        <p:cTn id="405" dur="1" fill="hold">
                                          <p:stCondLst>
                                            <p:cond delay="0"/>
                                          </p:stCondLst>
                                        </p:cTn>
                                        <p:tgtEl>
                                          <p:spTgt spid="107"/>
                                        </p:tgtEl>
                                        <p:attrNameLst>
                                          <p:attrName>style.visibility</p:attrName>
                                        </p:attrNameLst>
                                      </p:cBhvr>
                                      <p:to>
                                        <p:strVal val="hidden"/>
                                      </p:to>
                                    </p:set>
                                  </p:childTnLst>
                                </p:cTn>
                              </p:par>
                              <p:par>
                                <p:cTn id="406" presetID="1" presetClass="entr" presetSubtype="0" fill="hold" grpId="0" nodeType="withEffect">
                                  <p:stCondLst>
                                    <p:cond delay="0"/>
                                  </p:stCondLst>
                                  <p:childTnLst>
                                    <p:set>
                                      <p:cBhvr>
                                        <p:cTn id="407" dur="1" fill="hold">
                                          <p:stCondLst>
                                            <p:cond delay="0"/>
                                          </p:stCondLst>
                                        </p:cTn>
                                        <p:tgtEl>
                                          <p:spTgt spid="186"/>
                                        </p:tgtEl>
                                        <p:attrNameLst>
                                          <p:attrName>style.visibility</p:attrName>
                                        </p:attrNameLst>
                                      </p:cBhvr>
                                      <p:to>
                                        <p:strVal val="visible"/>
                                      </p:to>
                                    </p:set>
                                  </p:childTnLst>
                                </p:cTn>
                              </p:par>
                              <p:par>
                                <p:cTn id="408" presetID="1" presetClass="entr" presetSubtype="0" fill="hold" nodeType="withEffect">
                                  <p:stCondLst>
                                    <p:cond delay="0"/>
                                  </p:stCondLst>
                                  <p:childTnLst>
                                    <p:set>
                                      <p:cBhvr>
                                        <p:cTn id="409" dur="1" fill="hold">
                                          <p:stCondLst>
                                            <p:cond delay="0"/>
                                          </p:stCondLst>
                                        </p:cTn>
                                        <p:tgtEl>
                                          <p:spTgt spid="172"/>
                                        </p:tgtEl>
                                        <p:attrNameLst>
                                          <p:attrName>style.visibility</p:attrName>
                                        </p:attrNameLst>
                                      </p:cBhvr>
                                      <p:to>
                                        <p:strVal val="visible"/>
                                      </p:to>
                                    </p:set>
                                  </p:childTnLst>
                                </p:cTn>
                              </p:par>
                              <p:par>
                                <p:cTn id="410" presetID="1" presetClass="exit" presetSubtype="0" fill="hold" grpId="1" nodeType="withEffect">
                                  <p:stCondLst>
                                    <p:cond delay="0"/>
                                  </p:stCondLst>
                                  <p:childTnLst>
                                    <p:set>
                                      <p:cBhvr>
                                        <p:cTn id="411" dur="1" fill="hold">
                                          <p:stCondLst>
                                            <p:cond delay="0"/>
                                          </p:stCondLst>
                                        </p:cTn>
                                        <p:tgtEl>
                                          <p:spTgt spid="187"/>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412" restart="whenNotActive" fill="hold" evtFilter="cancelBubble" nodeType="interactiveSeq">
                <p:stCondLst>
                  <p:cond evt="onClick" delay="0">
                    <p:tgtEl>
                      <p:spTgt spid="144"/>
                    </p:tgtEl>
                  </p:cond>
                </p:stCondLst>
                <p:endSync evt="end" delay="0">
                  <p:rtn val="all"/>
                </p:endSync>
                <p:childTnLst>
                  <p:par>
                    <p:cTn id="413" fill="hold">
                      <p:stCondLst>
                        <p:cond delay="0"/>
                      </p:stCondLst>
                      <p:childTnLst>
                        <p:par>
                          <p:cTn id="414" fill="hold">
                            <p:stCondLst>
                              <p:cond delay="0"/>
                            </p:stCondLst>
                            <p:childTnLst>
                              <p:par>
                                <p:cTn id="415" presetID="1" presetClass="exit" presetSubtype="0" fill="hold" nodeType="clickEffect">
                                  <p:stCondLst>
                                    <p:cond delay="0"/>
                                  </p:stCondLst>
                                  <p:childTnLst>
                                    <p:set>
                                      <p:cBhvr>
                                        <p:cTn id="416" dur="1" fill="hold">
                                          <p:stCondLst>
                                            <p:cond delay="0"/>
                                          </p:stCondLst>
                                        </p:cTn>
                                        <p:tgtEl>
                                          <p:spTgt spid="144"/>
                                        </p:tgtEl>
                                        <p:attrNameLst>
                                          <p:attrName>style.visibility</p:attrName>
                                        </p:attrNameLst>
                                      </p:cBhvr>
                                      <p:to>
                                        <p:strVal val="hidden"/>
                                      </p:to>
                                    </p:set>
                                  </p:childTnLst>
                                </p:cTn>
                              </p:par>
                              <p:par>
                                <p:cTn id="417" presetID="2" presetClass="entr" presetSubtype="3" fill="hold" nodeType="withEffect">
                                  <p:stCondLst>
                                    <p:cond delay="0"/>
                                  </p:stCondLst>
                                  <p:childTnLst>
                                    <p:set>
                                      <p:cBhvr>
                                        <p:cTn id="418" dur="1" fill="hold">
                                          <p:stCondLst>
                                            <p:cond delay="0"/>
                                          </p:stCondLst>
                                        </p:cTn>
                                        <p:tgtEl>
                                          <p:spTgt spid="107"/>
                                        </p:tgtEl>
                                        <p:attrNameLst>
                                          <p:attrName>style.visibility</p:attrName>
                                        </p:attrNameLst>
                                      </p:cBhvr>
                                      <p:to>
                                        <p:strVal val="visible"/>
                                      </p:to>
                                    </p:set>
                                    <p:anim calcmode="lin" valueType="num">
                                      <p:cBhvr additive="base">
                                        <p:cTn id="419" dur="2000" fill="hold"/>
                                        <p:tgtEl>
                                          <p:spTgt spid="107"/>
                                        </p:tgtEl>
                                        <p:attrNameLst>
                                          <p:attrName>ppt_x</p:attrName>
                                        </p:attrNameLst>
                                      </p:cBhvr>
                                      <p:tavLst>
                                        <p:tav tm="0">
                                          <p:val>
                                            <p:strVal val="1+#ppt_w/2"/>
                                          </p:val>
                                        </p:tav>
                                        <p:tav tm="100000">
                                          <p:val>
                                            <p:strVal val="#ppt_x"/>
                                          </p:val>
                                        </p:tav>
                                      </p:tavLst>
                                    </p:anim>
                                    <p:anim calcmode="lin" valueType="num">
                                      <p:cBhvr additive="base">
                                        <p:cTn id="420" dur="2000" fill="hold"/>
                                        <p:tgtEl>
                                          <p:spTgt spid="107"/>
                                        </p:tgtEl>
                                        <p:attrNameLst>
                                          <p:attrName>ppt_y</p:attrName>
                                        </p:attrNameLst>
                                      </p:cBhvr>
                                      <p:tavLst>
                                        <p:tav tm="0">
                                          <p:val>
                                            <p:strVal val="0-#ppt_h/2"/>
                                          </p:val>
                                        </p:tav>
                                        <p:tav tm="100000">
                                          <p:val>
                                            <p:strVal val="#ppt_y"/>
                                          </p:val>
                                        </p:tav>
                                      </p:tavLst>
                                    </p:anim>
                                  </p:childTnLst>
                                </p:cTn>
                              </p:par>
                            </p:childTnLst>
                          </p:cTn>
                        </p:par>
                        <p:par>
                          <p:cTn id="421" fill="hold">
                            <p:stCondLst>
                              <p:cond delay="2000"/>
                            </p:stCondLst>
                            <p:childTnLst>
                              <p:par>
                                <p:cTn id="422" presetID="1" presetClass="exit" presetSubtype="0" fill="hold" nodeType="afterEffect">
                                  <p:stCondLst>
                                    <p:cond delay="0"/>
                                  </p:stCondLst>
                                  <p:childTnLst>
                                    <p:set>
                                      <p:cBhvr>
                                        <p:cTn id="423" dur="1" fill="hold">
                                          <p:stCondLst>
                                            <p:cond delay="0"/>
                                          </p:stCondLst>
                                        </p:cTn>
                                        <p:tgtEl>
                                          <p:spTgt spid="107"/>
                                        </p:tgtEl>
                                        <p:attrNameLst>
                                          <p:attrName>style.visibility</p:attrName>
                                        </p:attrNameLst>
                                      </p:cBhvr>
                                      <p:to>
                                        <p:strVal val="hidden"/>
                                      </p:to>
                                    </p:set>
                                  </p:childTnLst>
                                </p:cTn>
                              </p:par>
                              <p:par>
                                <p:cTn id="424" presetID="1" presetClass="entr" presetSubtype="0" fill="hold" nodeType="withEffect">
                                  <p:stCondLst>
                                    <p:cond delay="0"/>
                                  </p:stCondLst>
                                  <p:childTnLst>
                                    <p:set>
                                      <p:cBhvr>
                                        <p:cTn id="425" dur="1" fill="hold">
                                          <p:stCondLst>
                                            <p:cond delay="0"/>
                                          </p:stCondLst>
                                        </p:cTn>
                                        <p:tgtEl>
                                          <p:spTgt spid="171"/>
                                        </p:tgtEl>
                                        <p:attrNameLst>
                                          <p:attrName>style.visibility</p:attrName>
                                        </p:attrNameLst>
                                      </p:cBhvr>
                                      <p:to>
                                        <p:strVal val="visible"/>
                                      </p:to>
                                    </p:set>
                                  </p:childTnLst>
                                </p:cTn>
                              </p:par>
                              <p:par>
                                <p:cTn id="426" presetID="1" presetClass="entr" presetSubtype="0" fill="hold" grpId="0" nodeType="withEffect">
                                  <p:stCondLst>
                                    <p:cond delay="0"/>
                                  </p:stCondLst>
                                  <p:childTnLst>
                                    <p:set>
                                      <p:cBhvr>
                                        <p:cTn id="427" dur="1" fill="hold">
                                          <p:stCondLst>
                                            <p:cond delay="0"/>
                                          </p:stCondLst>
                                        </p:cTn>
                                        <p:tgtEl>
                                          <p:spTgt spid="185"/>
                                        </p:tgtEl>
                                        <p:attrNameLst>
                                          <p:attrName>style.visibility</p:attrName>
                                        </p:attrNameLst>
                                      </p:cBhvr>
                                      <p:to>
                                        <p:strVal val="visible"/>
                                      </p:to>
                                    </p:set>
                                  </p:childTnLst>
                                </p:cTn>
                              </p:par>
                              <p:par>
                                <p:cTn id="428" presetID="1" presetClass="exit" presetSubtype="0" fill="hold" grpId="1" nodeType="withEffect">
                                  <p:stCondLst>
                                    <p:cond delay="0"/>
                                  </p:stCondLst>
                                  <p:childTnLst>
                                    <p:set>
                                      <p:cBhvr>
                                        <p:cTn id="429" dur="1" fill="hold">
                                          <p:stCondLst>
                                            <p:cond delay="0"/>
                                          </p:stCondLst>
                                        </p:cTn>
                                        <p:tgtEl>
                                          <p:spTgt spid="186"/>
                                        </p:tgtEl>
                                        <p:attrNameLst>
                                          <p:attrName>style.visibility</p:attrName>
                                        </p:attrNameLst>
                                      </p:cBhvr>
                                      <p:to>
                                        <p:strVal val="hidden"/>
                                      </p:to>
                                    </p:set>
                                  </p:childTnLst>
                                </p:cTn>
                              </p:par>
                            </p:childTnLst>
                          </p:cTn>
                        </p:par>
                      </p:childTnLst>
                    </p:cTn>
                  </p:par>
                </p:childTnLst>
              </p:cTn>
              <p:nextCondLst>
                <p:cond evt="onClick" delay="0">
                  <p:tgtEl>
                    <p:spTgt spid="144"/>
                  </p:tgtEl>
                </p:cond>
              </p:nextCondLst>
            </p:seq>
            <p:seq concurrent="1" nextAc="seek">
              <p:cTn id="430" restart="whenNotActive" fill="hold" evtFilter="cancelBubble" nodeType="interactiveSeq">
                <p:stCondLst>
                  <p:cond evt="onClick" delay="0">
                    <p:tgtEl>
                      <p:spTgt spid="192"/>
                    </p:tgtEl>
                  </p:cond>
                </p:stCondLst>
                <p:endSync evt="end" delay="0">
                  <p:rtn val="all"/>
                </p:endSync>
                <p:childTnLst>
                  <p:par>
                    <p:cTn id="431" fill="hold">
                      <p:stCondLst>
                        <p:cond delay="0"/>
                      </p:stCondLst>
                      <p:childTnLst>
                        <p:par>
                          <p:cTn id="432" fill="hold">
                            <p:stCondLst>
                              <p:cond delay="0"/>
                            </p:stCondLst>
                            <p:childTnLst>
                              <p:par>
                                <p:cTn id="433" presetID="1" presetClass="exit" presetSubtype="0" fill="hold" nodeType="clickEffect">
                                  <p:stCondLst>
                                    <p:cond delay="0"/>
                                  </p:stCondLst>
                                  <p:childTnLst>
                                    <p:set>
                                      <p:cBhvr>
                                        <p:cTn id="434" dur="1" fill="hold">
                                          <p:stCondLst>
                                            <p:cond delay="0"/>
                                          </p:stCondLst>
                                        </p:cTn>
                                        <p:tgtEl>
                                          <p:spTgt spid="192"/>
                                        </p:tgtEl>
                                        <p:attrNameLst>
                                          <p:attrName>style.visibility</p:attrName>
                                        </p:attrNameLst>
                                      </p:cBhvr>
                                      <p:to>
                                        <p:strVal val="hidden"/>
                                      </p:to>
                                    </p:set>
                                  </p:childTnLst>
                                </p:cTn>
                              </p:par>
                              <p:par>
                                <p:cTn id="435" presetID="2" presetClass="entr" presetSubtype="3" fill="hold" nodeType="withEffect">
                                  <p:stCondLst>
                                    <p:cond delay="0"/>
                                  </p:stCondLst>
                                  <p:childTnLst>
                                    <p:set>
                                      <p:cBhvr>
                                        <p:cTn id="436" dur="1" fill="hold">
                                          <p:stCondLst>
                                            <p:cond delay="0"/>
                                          </p:stCondLst>
                                        </p:cTn>
                                        <p:tgtEl>
                                          <p:spTgt spid="107"/>
                                        </p:tgtEl>
                                        <p:attrNameLst>
                                          <p:attrName>style.visibility</p:attrName>
                                        </p:attrNameLst>
                                      </p:cBhvr>
                                      <p:to>
                                        <p:strVal val="visible"/>
                                      </p:to>
                                    </p:set>
                                    <p:anim calcmode="lin" valueType="num">
                                      <p:cBhvr additive="base">
                                        <p:cTn id="437" dur="2000" fill="hold"/>
                                        <p:tgtEl>
                                          <p:spTgt spid="107"/>
                                        </p:tgtEl>
                                        <p:attrNameLst>
                                          <p:attrName>ppt_x</p:attrName>
                                        </p:attrNameLst>
                                      </p:cBhvr>
                                      <p:tavLst>
                                        <p:tav tm="0">
                                          <p:val>
                                            <p:strVal val="1+#ppt_w/2"/>
                                          </p:val>
                                        </p:tav>
                                        <p:tav tm="100000">
                                          <p:val>
                                            <p:strVal val="#ppt_x"/>
                                          </p:val>
                                        </p:tav>
                                      </p:tavLst>
                                    </p:anim>
                                    <p:anim calcmode="lin" valueType="num">
                                      <p:cBhvr additive="base">
                                        <p:cTn id="438" dur="2000" fill="hold"/>
                                        <p:tgtEl>
                                          <p:spTgt spid="107"/>
                                        </p:tgtEl>
                                        <p:attrNameLst>
                                          <p:attrName>ppt_y</p:attrName>
                                        </p:attrNameLst>
                                      </p:cBhvr>
                                      <p:tavLst>
                                        <p:tav tm="0">
                                          <p:val>
                                            <p:strVal val="0-#ppt_h/2"/>
                                          </p:val>
                                        </p:tav>
                                        <p:tav tm="100000">
                                          <p:val>
                                            <p:strVal val="#ppt_y"/>
                                          </p:val>
                                        </p:tav>
                                      </p:tavLst>
                                    </p:anim>
                                  </p:childTnLst>
                                </p:cTn>
                              </p:par>
                            </p:childTnLst>
                          </p:cTn>
                        </p:par>
                        <p:par>
                          <p:cTn id="439" fill="hold">
                            <p:stCondLst>
                              <p:cond delay="2000"/>
                            </p:stCondLst>
                            <p:childTnLst>
                              <p:par>
                                <p:cTn id="440" presetID="1" presetClass="exit" presetSubtype="0" fill="hold" nodeType="afterEffect">
                                  <p:stCondLst>
                                    <p:cond delay="0"/>
                                  </p:stCondLst>
                                  <p:childTnLst>
                                    <p:set>
                                      <p:cBhvr>
                                        <p:cTn id="441" dur="1" fill="hold">
                                          <p:stCondLst>
                                            <p:cond delay="0"/>
                                          </p:stCondLst>
                                        </p:cTn>
                                        <p:tgtEl>
                                          <p:spTgt spid="107"/>
                                        </p:tgtEl>
                                        <p:attrNameLst>
                                          <p:attrName>style.visibility</p:attrName>
                                        </p:attrNameLst>
                                      </p:cBhvr>
                                      <p:to>
                                        <p:strVal val="hidden"/>
                                      </p:to>
                                    </p:set>
                                  </p:childTnLst>
                                </p:cTn>
                              </p:par>
                              <p:par>
                                <p:cTn id="442" presetID="1" presetClass="entr" presetSubtype="0" fill="hold" nodeType="withEffect">
                                  <p:stCondLst>
                                    <p:cond delay="0"/>
                                  </p:stCondLst>
                                  <p:childTnLst>
                                    <p:set>
                                      <p:cBhvr>
                                        <p:cTn id="443" dur="1" fill="hold">
                                          <p:stCondLst>
                                            <p:cond delay="0"/>
                                          </p:stCondLst>
                                        </p:cTn>
                                        <p:tgtEl>
                                          <p:spTgt spid="170"/>
                                        </p:tgtEl>
                                        <p:attrNameLst>
                                          <p:attrName>style.visibility</p:attrName>
                                        </p:attrNameLst>
                                      </p:cBhvr>
                                      <p:to>
                                        <p:strVal val="visible"/>
                                      </p:to>
                                    </p:set>
                                  </p:childTnLst>
                                </p:cTn>
                              </p:par>
                              <p:par>
                                <p:cTn id="444" presetID="1" presetClass="entr" presetSubtype="0" fill="hold" grpId="0" nodeType="withEffect">
                                  <p:stCondLst>
                                    <p:cond delay="0"/>
                                  </p:stCondLst>
                                  <p:childTnLst>
                                    <p:set>
                                      <p:cBhvr>
                                        <p:cTn id="445" dur="1" fill="hold">
                                          <p:stCondLst>
                                            <p:cond delay="0"/>
                                          </p:stCondLst>
                                        </p:cTn>
                                        <p:tgtEl>
                                          <p:spTgt spid="184"/>
                                        </p:tgtEl>
                                        <p:attrNameLst>
                                          <p:attrName>style.visibility</p:attrName>
                                        </p:attrNameLst>
                                      </p:cBhvr>
                                      <p:to>
                                        <p:strVal val="visible"/>
                                      </p:to>
                                    </p:set>
                                  </p:childTnLst>
                                </p:cTn>
                              </p:par>
                              <p:par>
                                <p:cTn id="446" presetID="1" presetClass="exit" presetSubtype="0" fill="hold" grpId="1" nodeType="withEffect">
                                  <p:stCondLst>
                                    <p:cond delay="0"/>
                                  </p:stCondLst>
                                  <p:childTnLst>
                                    <p:set>
                                      <p:cBhvr>
                                        <p:cTn id="447" dur="1" fill="hold">
                                          <p:stCondLst>
                                            <p:cond delay="0"/>
                                          </p:stCondLst>
                                        </p:cTn>
                                        <p:tgtEl>
                                          <p:spTgt spid="185"/>
                                        </p:tgtEl>
                                        <p:attrNameLst>
                                          <p:attrName>style.visibility</p:attrName>
                                        </p:attrNameLst>
                                      </p:cBhvr>
                                      <p:to>
                                        <p:strVal val="hidden"/>
                                      </p:to>
                                    </p:set>
                                  </p:childTnLst>
                                </p:cTn>
                              </p:par>
                            </p:childTnLst>
                          </p:cTn>
                        </p:par>
                      </p:childTnLst>
                    </p:cTn>
                  </p:par>
                </p:childTnLst>
              </p:cTn>
              <p:nextCondLst>
                <p:cond evt="onClick" delay="0">
                  <p:tgtEl>
                    <p:spTgt spid="192"/>
                  </p:tgtEl>
                </p:cond>
              </p:nextCondLst>
            </p:seq>
            <p:seq concurrent="1" nextAc="seek">
              <p:cTn id="448" restart="whenNotActive" fill="hold" evtFilter="cancelBubble" nodeType="interactiveSeq">
                <p:stCondLst>
                  <p:cond evt="onClick" delay="0">
                    <p:tgtEl>
                      <p:spTgt spid="193"/>
                    </p:tgtEl>
                  </p:cond>
                </p:stCondLst>
                <p:endSync evt="end" delay="0">
                  <p:rtn val="all"/>
                </p:endSync>
                <p:childTnLst>
                  <p:par>
                    <p:cTn id="449" fill="hold">
                      <p:stCondLst>
                        <p:cond delay="0"/>
                      </p:stCondLst>
                      <p:childTnLst>
                        <p:par>
                          <p:cTn id="450" fill="hold">
                            <p:stCondLst>
                              <p:cond delay="0"/>
                            </p:stCondLst>
                            <p:childTnLst>
                              <p:par>
                                <p:cTn id="451" presetID="1" presetClass="exit" presetSubtype="0" fill="hold" nodeType="clickEffect">
                                  <p:stCondLst>
                                    <p:cond delay="0"/>
                                  </p:stCondLst>
                                  <p:childTnLst>
                                    <p:set>
                                      <p:cBhvr>
                                        <p:cTn id="452" dur="1" fill="hold">
                                          <p:stCondLst>
                                            <p:cond delay="0"/>
                                          </p:stCondLst>
                                        </p:cTn>
                                        <p:tgtEl>
                                          <p:spTgt spid="193"/>
                                        </p:tgtEl>
                                        <p:attrNameLst>
                                          <p:attrName>style.visibility</p:attrName>
                                        </p:attrNameLst>
                                      </p:cBhvr>
                                      <p:to>
                                        <p:strVal val="hidden"/>
                                      </p:to>
                                    </p:set>
                                  </p:childTnLst>
                                </p:cTn>
                              </p:par>
                              <p:par>
                                <p:cTn id="453" presetID="2" presetClass="entr" presetSubtype="3" fill="hold" nodeType="withEffect">
                                  <p:stCondLst>
                                    <p:cond delay="0"/>
                                  </p:stCondLst>
                                  <p:childTnLst>
                                    <p:set>
                                      <p:cBhvr>
                                        <p:cTn id="454" dur="1" fill="hold">
                                          <p:stCondLst>
                                            <p:cond delay="0"/>
                                          </p:stCondLst>
                                        </p:cTn>
                                        <p:tgtEl>
                                          <p:spTgt spid="107"/>
                                        </p:tgtEl>
                                        <p:attrNameLst>
                                          <p:attrName>style.visibility</p:attrName>
                                        </p:attrNameLst>
                                      </p:cBhvr>
                                      <p:to>
                                        <p:strVal val="visible"/>
                                      </p:to>
                                    </p:set>
                                    <p:anim calcmode="lin" valueType="num">
                                      <p:cBhvr additive="base">
                                        <p:cTn id="455" dur="2000" fill="hold"/>
                                        <p:tgtEl>
                                          <p:spTgt spid="107"/>
                                        </p:tgtEl>
                                        <p:attrNameLst>
                                          <p:attrName>ppt_x</p:attrName>
                                        </p:attrNameLst>
                                      </p:cBhvr>
                                      <p:tavLst>
                                        <p:tav tm="0">
                                          <p:val>
                                            <p:strVal val="1+#ppt_w/2"/>
                                          </p:val>
                                        </p:tav>
                                        <p:tav tm="100000">
                                          <p:val>
                                            <p:strVal val="#ppt_x"/>
                                          </p:val>
                                        </p:tav>
                                      </p:tavLst>
                                    </p:anim>
                                    <p:anim calcmode="lin" valueType="num">
                                      <p:cBhvr additive="base">
                                        <p:cTn id="456" dur="2000" fill="hold"/>
                                        <p:tgtEl>
                                          <p:spTgt spid="107"/>
                                        </p:tgtEl>
                                        <p:attrNameLst>
                                          <p:attrName>ppt_y</p:attrName>
                                        </p:attrNameLst>
                                      </p:cBhvr>
                                      <p:tavLst>
                                        <p:tav tm="0">
                                          <p:val>
                                            <p:strVal val="0-#ppt_h/2"/>
                                          </p:val>
                                        </p:tav>
                                        <p:tav tm="100000">
                                          <p:val>
                                            <p:strVal val="#ppt_y"/>
                                          </p:val>
                                        </p:tav>
                                      </p:tavLst>
                                    </p:anim>
                                  </p:childTnLst>
                                </p:cTn>
                              </p:par>
                            </p:childTnLst>
                          </p:cTn>
                        </p:par>
                        <p:par>
                          <p:cTn id="457" fill="hold">
                            <p:stCondLst>
                              <p:cond delay="2000"/>
                            </p:stCondLst>
                            <p:childTnLst>
                              <p:par>
                                <p:cTn id="458" presetID="1" presetClass="exit" presetSubtype="0" fill="hold" nodeType="afterEffect">
                                  <p:stCondLst>
                                    <p:cond delay="0"/>
                                  </p:stCondLst>
                                  <p:childTnLst>
                                    <p:set>
                                      <p:cBhvr>
                                        <p:cTn id="459" dur="1" fill="hold">
                                          <p:stCondLst>
                                            <p:cond delay="0"/>
                                          </p:stCondLst>
                                        </p:cTn>
                                        <p:tgtEl>
                                          <p:spTgt spid="107"/>
                                        </p:tgtEl>
                                        <p:attrNameLst>
                                          <p:attrName>style.visibility</p:attrName>
                                        </p:attrNameLst>
                                      </p:cBhvr>
                                      <p:to>
                                        <p:strVal val="hidden"/>
                                      </p:to>
                                    </p:set>
                                  </p:childTnLst>
                                </p:cTn>
                              </p:par>
                              <p:par>
                                <p:cTn id="460" presetID="1" presetClass="entr" presetSubtype="0" fill="hold" grpId="0" nodeType="withEffect">
                                  <p:stCondLst>
                                    <p:cond delay="0"/>
                                  </p:stCondLst>
                                  <p:childTnLst>
                                    <p:set>
                                      <p:cBhvr>
                                        <p:cTn id="461" dur="1" fill="hold">
                                          <p:stCondLst>
                                            <p:cond delay="0"/>
                                          </p:stCondLst>
                                        </p:cTn>
                                        <p:tgtEl>
                                          <p:spTgt spid="183"/>
                                        </p:tgtEl>
                                        <p:attrNameLst>
                                          <p:attrName>style.visibility</p:attrName>
                                        </p:attrNameLst>
                                      </p:cBhvr>
                                      <p:to>
                                        <p:strVal val="visible"/>
                                      </p:to>
                                    </p:set>
                                  </p:childTnLst>
                                </p:cTn>
                              </p:par>
                              <p:par>
                                <p:cTn id="462" presetID="1" presetClass="entr" presetSubtype="0" fill="hold" nodeType="withEffect">
                                  <p:stCondLst>
                                    <p:cond delay="0"/>
                                  </p:stCondLst>
                                  <p:childTnLst>
                                    <p:set>
                                      <p:cBhvr>
                                        <p:cTn id="463" dur="1" fill="hold">
                                          <p:stCondLst>
                                            <p:cond delay="0"/>
                                          </p:stCondLst>
                                        </p:cTn>
                                        <p:tgtEl>
                                          <p:spTgt spid="169"/>
                                        </p:tgtEl>
                                        <p:attrNameLst>
                                          <p:attrName>style.visibility</p:attrName>
                                        </p:attrNameLst>
                                      </p:cBhvr>
                                      <p:to>
                                        <p:strVal val="visible"/>
                                      </p:to>
                                    </p:set>
                                  </p:childTnLst>
                                </p:cTn>
                              </p:par>
                              <p:par>
                                <p:cTn id="464" presetID="1" presetClass="exit" presetSubtype="0" fill="hold" grpId="1" nodeType="withEffect">
                                  <p:stCondLst>
                                    <p:cond delay="0"/>
                                  </p:stCondLst>
                                  <p:childTnLst>
                                    <p:set>
                                      <p:cBhvr>
                                        <p:cTn id="465" dur="1" fill="hold">
                                          <p:stCondLst>
                                            <p:cond delay="0"/>
                                          </p:stCondLst>
                                        </p:cTn>
                                        <p:tgtEl>
                                          <p:spTgt spid="184"/>
                                        </p:tgtEl>
                                        <p:attrNameLst>
                                          <p:attrName>style.visibility</p:attrName>
                                        </p:attrNameLst>
                                      </p:cBhvr>
                                      <p:to>
                                        <p:strVal val="hidden"/>
                                      </p:to>
                                    </p:set>
                                  </p:childTnLst>
                                </p:cTn>
                              </p:par>
                            </p:childTnLst>
                          </p:cTn>
                        </p:par>
                      </p:childTnLst>
                    </p:cTn>
                  </p:par>
                </p:childTnLst>
              </p:cTn>
              <p:nextCondLst>
                <p:cond evt="onClick" delay="0">
                  <p:tgtEl>
                    <p:spTgt spid="193"/>
                  </p:tgtEl>
                </p:cond>
              </p:nextCondLst>
            </p:seq>
            <p:seq concurrent="1" nextAc="seek">
              <p:cTn id="466" restart="whenNotActive" fill="hold" evtFilter="cancelBubble" nodeType="interactiveSeq">
                <p:stCondLst>
                  <p:cond evt="onClick" delay="0">
                    <p:tgtEl>
                      <p:spTgt spid="194"/>
                    </p:tgtEl>
                  </p:cond>
                </p:stCondLst>
                <p:endSync evt="end" delay="0">
                  <p:rtn val="all"/>
                </p:endSync>
                <p:childTnLst>
                  <p:par>
                    <p:cTn id="467" fill="hold">
                      <p:stCondLst>
                        <p:cond delay="0"/>
                      </p:stCondLst>
                      <p:childTnLst>
                        <p:par>
                          <p:cTn id="468" fill="hold">
                            <p:stCondLst>
                              <p:cond delay="0"/>
                            </p:stCondLst>
                            <p:childTnLst>
                              <p:par>
                                <p:cTn id="469" presetID="1" presetClass="exit" presetSubtype="0" fill="hold" nodeType="clickEffect">
                                  <p:stCondLst>
                                    <p:cond delay="0"/>
                                  </p:stCondLst>
                                  <p:childTnLst>
                                    <p:set>
                                      <p:cBhvr>
                                        <p:cTn id="470" dur="1" fill="hold">
                                          <p:stCondLst>
                                            <p:cond delay="0"/>
                                          </p:stCondLst>
                                        </p:cTn>
                                        <p:tgtEl>
                                          <p:spTgt spid="194"/>
                                        </p:tgtEl>
                                        <p:attrNameLst>
                                          <p:attrName>style.visibility</p:attrName>
                                        </p:attrNameLst>
                                      </p:cBhvr>
                                      <p:to>
                                        <p:strVal val="hidden"/>
                                      </p:to>
                                    </p:set>
                                  </p:childTnLst>
                                </p:cTn>
                              </p:par>
                              <p:par>
                                <p:cTn id="471" presetID="2" presetClass="entr" presetSubtype="3" fill="hold" nodeType="withEffect">
                                  <p:stCondLst>
                                    <p:cond delay="0"/>
                                  </p:stCondLst>
                                  <p:childTnLst>
                                    <p:set>
                                      <p:cBhvr>
                                        <p:cTn id="472" dur="1" fill="hold">
                                          <p:stCondLst>
                                            <p:cond delay="0"/>
                                          </p:stCondLst>
                                        </p:cTn>
                                        <p:tgtEl>
                                          <p:spTgt spid="107"/>
                                        </p:tgtEl>
                                        <p:attrNameLst>
                                          <p:attrName>style.visibility</p:attrName>
                                        </p:attrNameLst>
                                      </p:cBhvr>
                                      <p:to>
                                        <p:strVal val="visible"/>
                                      </p:to>
                                    </p:set>
                                    <p:anim calcmode="lin" valueType="num">
                                      <p:cBhvr additive="base">
                                        <p:cTn id="473" dur="2000" fill="hold"/>
                                        <p:tgtEl>
                                          <p:spTgt spid="107"/>
                                        </p:tgtEl>
                                        <p:attrNameLst>
                                          <p:attrName>ppt_x</p:attrName>
                                        </p:attrNameLst>
                                      </p:cBhvr>
                                      <p:tavLst>
                                        <p:tav tm="0">
                                          <p:val>
                                            <p:strVal val="1+#ppt_w/2"/>
                                          </p:val>
                                        </p:tav>
                                        <p:tav tm="100000">
                                          <p:val>
                                            <p:strVal val="#ppt_x"/>
                                          </p:val>
                                        </p:tav>
                                      </p:tavLst>
                                    </p:anim>
                                    <p:anim calcmode="lin" valueType="num">
                                      <p:cBhvr additive="base">
                                        <p:cTn id="474" dur="2000" fill="hold"/>
                                        <p:tgtEl>
                                          <p:spTgt spid="107"/>
                                        </p:tgtEl>
                                        <p:attrNameLst>
                                          <p:attrName>ppt_y</p:attrName>
                                        </p:attrNameLst>
                                      </p:cBhvr>
                                      <p:tavLst>
                                        <p:tav tm="0">
                                          <p:val>
                                            <p:strVal val="0-#ppt_h/2"/>
                                          </p:val>
                                        </p:tav>
                                        <p:tav tm="100000">
                                          <p:val>
                                            <p:strVal val="#ppt_y"/>
                                          </p:val>
                                        </p:tav>
                                      </p:tavLst>
                                    </p:anim>
                                  </p:childTnLst>
                                </p:cTn>
                              </p:par>
                            </p:childTnLst>
                          </p:cTn>
                        </p:par>
                        <p:par>
                          <p:cTn id="475" fill="hold">
                            <p:stCondLst>
                              <p:cond delay="2000"/>
                            </p:stCondLst>
                            <p:childTnLst>
                              <p:par>
                                <p:cTn id="476" presetID="1" presetClass="exit" presetSubtype="0" fill="hold" nodeType="afterEffect">
                                  <p:stCondLst>
                                    <p:cond delay="0"/>
                                  </p:stCondLst>
                                  <p:childTnLst>
                                    <p:set>
                                      <p:cBhvr>
                                        <p:cTn id="477" dur="1" fill="hold">
                                          <p:stCondLst>
                                            <p:cond delay="0"/>
                                          </p:stCondLst>
                                        </p:cTn>
                                        <p:tgtEl>
                                          <p:spTgt spid="107"/>
                                        </p:tgtEl>
                                        <p:attrNameLst>
                                          <p:attrName>style.visibility</p:attrName>
                                        </p:attrNameLst>
                                      </p:cBhvr>
                                      <p:to>
                                        <p:strVal val="hidden"/>
                                      </p:to>
                                    </p:set>
                                  </p:childTnLst>
                                </p:cTn>
                              </p:par>
                              <p:par>
                                <p:cTn id="478" presetID="1" presetClass="entr" presetSubtype="0" fill="hold" nodeType="withEffect">
                                  <p:stCondLst>
                                    <p:cond delay="0"/>
                                  </p:stCondLst>
                                  <p:childTnLst>
                                    <p:set>
                                      <p:cBhvr>
                                        <p:cTn id="479" dur="1" fill="hold">
                                          <p:stCondLst>
                                            <p:cond delay="0"/>
                                          </p:stCondLst>
                                        </p:cTn>
                                        <p:tgtEl>
                                          <p:spTgt spid="168"/>
                                        </p:tgtEl>
                                        <p:attrNameLst>
                                          <p:attrName>style.visibility</p:attrName>
                                        </p:attrNameLst>
                                      </p:cBhvr>
                                      <p:to>
                                        <p:strVal val="visible"/>
                                      </p:to>
                                    </p:set>
                                  </p:childTnLst>
                                </p:cTn>
                              </p:par>
                              <p:par>
                                <p:cTn id="480" presetID="1" presetClass="entr" presetSubtype="0" fill="hold" grpId="0" nodeType="withEffect">
                                  <p:stCondLst>
                                    <p:cond delay="0"/>
                                  </p:stCondLst>
                                  <p:childTnLst>
                                    <p:set>
                                      <p:cBhvr>
                                        <p:cTn id="481" dur="1" fill="hold">
                                          <p:stCondLst>
                                            <p:cond delay="0"/>
                                          </p:stCondLst>
                                        </p:cTn>
                                        <p:tgtEl>
                                          <p:spTgt spid="182"/>
                                        </p:tgtEl>
                                        <p:attrNameLst>
                                          <p:attrName>style.visibility</p:attrName>
                                        </p:attrNameLst>
                                      </p:cBhvr>
                                      <p:to>
                                        <p:strVal val="visible"/>
                                      </p:to>
                                    </p:set>
                                  </p:childTnLst>
                                </p:cTn>
                              </p:par>
                              <p:par>
                                <p:cTn id="482" presetID="1" presetClass="exit" presetSubtype="0" fill="hold" grpId="1" nodeType="withEffect">
                                  <p:stCondLst>
                                    <p:cond delay="0"/>
                                  </p:stCondLst>
                                  <p:childTnLst>
                                    <p:set>
                                      <p:cBhvr>
                                        <p:cTn id="483" dur="1" fill="hold">
                                          <p:stCondLst>
                                            <p:cond delay="0"/>
                                          </p:stCondLst>
                                        </p:cTn>
                                        <p:tgtEl>
                                          <p:spTgt spid="183"/>
                                        </p:tgtEl>
                                        <p:attrNameLst>
                                          <p:attrName>style.visibility</p:attrName>
                                        </p:attrNameLst>
                                      </p:cBhvr>
                                      <p:to>
                                        <p:strVal val="hidden"/>
                                      </p:to>
                                    </p:set>
                                  </p:childTnLst>
                                </p:cTn>
                              </p:par>
                            </p:childTnLst>
                          </p:cTn>
                        </p:par>
                      </p:childTnLst>
                    </p:cTn>
                  </p:par>
                </p:childTnLst>
              </p:cTn>
              <p:nextCondLst>
                <p:cond evt="onClick" delay="0">
                  <p:tgtEl>
                    <p:spTgt spid="194"/>
                  </p:tgtEl>
                </p:cond>
              </p:nextCondLst>
            </p:seq>
            <p:seq concurrent="1" nextAc="seek">
              <p:cTn id="484" restart="whenNotActive" fill="hold" evtFilter="cancelBubble" nodeType="interactiveSeq">
                <p:stCondLst>
                  <p:cond evt="onClick" delay="0">
                    <p:tgtEl>
                      <p:spTgt spid="195"/>
                    </p:tgtEl>
                  </p:cond>
                </p:stCondLst>
                <p:endSync evt="end" delay="0">
                  <p:rtn val="all"/>
                </p:endSync>
                <p:childTnLst>
                  <p:par>
                    <p:cTn id="485" fill="hold">
                      <p:stCondLst>
                        <p:cond delay="0"/>
                      </p:stCondLst>
                      <p:childTnLst>
                        <p:par>
                          <p:cTn id="486" fill="hold">
                            <p:stCondLst>
                              <p:cond delay="0"/>
                            </p:stCondLst>
                            <p:childTnLst>
                              <p:par>
                                <p:cTn id="487" presetID="1" presetClass="exit" presetSubtype="0" fill="hold" nodeType="clickEffect">
                                  <p:stCondLst>
                                    <p:cond delay="0"/>
                                  </p:stCondLst>
                                  <p:childTnLst>
                                    <p:set>
                                      <p:cBhvr>
                                        <p:cTn id="488" dur="1" fill="hold">
                                          <p:stCondLst>
                                            <p:cond delay="0"/>
                                          </p:stCondLst>
                                        </p:cTn>
                                        <p:tgtEl>
                                          <p:spTgt spid="195"/>
                                        </p:tgtEl>
                                        <p:attrNameLst>
                                          <p:attrName>style.visibility</p:attrName>
                                        </p:attrNameLst>
                                      </p:cBhvr>
                                      <p:to>
                                        <p:strVal val="hidden"/>
                                      </p:to>
                                    </p:set>
                                  </p:childTnLst>
                                </p:cTn>
                              </p:par>
                              <p:par>
                                <p:cTn id="489" presetID="2" presetClass="entr" presetSubtype="3" fill="hold" nodeType="withEffect">
                                  <p:stCondLst>
                                    <p:cond delay="0"/>
                                  </p:stCondLst>
                                  <p:childTnLst>
                                    <p:set>
                                      <p:cBhvr>
                                        <p:cTn id="490" dur="1" fill="hold">
                                          <p:stCondLst>
                                            <p:cond delay="0"/>
                                          </p:stCondLst>
                                        </p:cTn>
                                        <p:tgtEl>
                                          <p:spTgt spid="107"/>
                                        </p:tgtEl>
                                        <p:attrNameLst>
                                          <p:attrName>style.visibility</p:attrName>
                                        </p:attrNameLst>
                                      </p:cBhvr>
                                      <p:to>
                                        <p:strVal val="visible"/>
                                      </p:to>
                                    </p:set>
                                    <p:anim calcmode="lin" valueType="num">
                                      <p:cBhvr additive="base">
                                        <p:cTn id="491" dur="2000" fill="hold"/>
                                        <p:tgtEl>
                                          <p:spTgt spid="107"/>
                                        </p:tgtEl>
                                        <p:attrNameLst>
                                          <p:attrName>ppt_x</p:attrName>
                                        </p:attrNameLst>
                                      </p:cBhvr>
                                      <p:tavLst>
                                        <p:tav tm="0">
                                          <p:val>
                                            <p:strVal val="1+#ppt_w/2"/>
                                          </p:val>
                                        </p:tav>
                                        <p:tav tm="100000">
                                          <p:val>
                                            <p:strVal val="#ppt_x"/>
                                          </p:val>
                                        </p:tav>
                                      </p:tavLst>
                                    </p:anim>
                                    <p:anim calcmode="lin" valueType="num">
                                      <p:cBhvr additive="base">
                                        <p:cTn id="492" dur="2000" fill="hold"/>
                                        <p:tgtEl>
                                          <p:spTgt spid="107"/>
                                        </p:tgtEl>
                                        <p:attrNameLst>
                                          <p:attrName>ppt_y</p:attrName>
                                        </p:attrNameLst>
                                      </p:cBhvr>
                                      <p:tavLst>
                                        <p:tav tm="0">
                                          <p:val>
                                            <p:strVal val="0-#ppt_h/2"/>
                                          </p:val>
                                        </p:tav>
                                        <p:tav tm="100000">
                                          <p:val>
                                            <p:strVal val="#ppt_y"/>
                                          </p:val>
                                        </p:tav>
                                      </p:tavLst>
                                    </p:anim>
                                  </p:childTnLst>
                                </p:cTn>
                              </p:par>
                            </p:childTnLst>
                          </p:cTn>
                        </p:par>
                        <p:par>
                          <p:cTn id="493" fill="hold">
                            <p:stCondLst>
                              <p:cond delay="2000"/>
                            </p:stCondLst>
                            <p:childTnLst>
                              <p:par>
                                <p:cTn id="494" presetID="1" presetClass="exit" presetSubtype="0" fill="hold" nodeType="afterEffect">
                                  <p:stCondLst>
                                    <p:cond delay="0"/>
                                  </p:stCondLst>
                                  <p:childTnLst>
                                    <p:set>
                                      <p:cBhvr>
                                        <p:cTn id="495" dur="1" fill="hold">
                                          <p:stCondLst>
                                            <p:cond delay="0"/>
                                          </p:stCondLst>
                                        </p:cTn>
                                        <p:tgtEl>
                                          <p:spTgt spid="107"/>
                                        </p:tgtEl>
                                        <p:attrNameLst>
                                          <p:attrName>style.visibility</p:attrName>
                                        </p:attrNameLst>
                                      </p:cBhvr>
                                      <p:to>
                                        <p:strVal val="hidden"/>
                                      </p:to>
                                    </p:set>
                                  </p:childTnLst>
                                </p:cTn>
                              </p:par>
                              <p:par>
                                <p:cTn id="496" presetID="1" presetClass="entr" presetSubtype="0" fill="hold" nodeType="withEffect">
                                  <p:stCondLst>
                                    <p:cond delay="0"/>
                                  </p:stCondLst>
                                  <p:childTnLst>
                                    <p:set>
                                      <p:cBhvr>
                                        <p:cTn id="497" dur="1" fill="hold">
                                          <p:stCondLst>
                                            <p:cond delay="0"/>
                                          </p:stCondLst>
                                        </p:cTn>
                                        <p:tgtEl>
                                          <p:spTgt spid="167"/>
                                        </p:tgtEl>
                                        <p:attrNameLst>
                                          <p:attrName>style.visibility</p:attrName>
                                        </p:attrNameLst>
                                      </p:cBhvr>
                                      <p:to>
                                        <p:strVal val="visible"/>
                                      </p:to>
                                    </p:set>
                                  </p:childTnLst>
                                </p:cTn>
                              </p:par>
                              <p:par>
                                <p:cTn id="498" presetID="1" presetClass="entr" presetSubtype="0" fill="hold" grpId="0" nodeType="withEffect">
                                  <p:stCondLst>
                                    <p:cond delay="0"/>
                                  </p:stCondLst>
                                  <p:childTnLst>
                                    <p:set>
                                      <p:cBhvr>
                                        <p:cTn id="499" dur="1" fill="hold">
                                          <p:stCondLst>
                                            <p:cond delay="0"/>
                                          </p:stCondLst>
                                        </p:cTn>
                                        <p:tgtEl>
                                          <p:spTgt spid="181"/>
                                        </p:tgtEl>
                                        <p:attrNameLst>
                                          <p:attrName>style.visibility</p:attrName>
                                        </p:attrNameLst>
                                      </p:cBhvr>
                                      <p:to>
                                        <p:strVal val="visible"/>
                                      </p:to>
                                    </p:set>
                                  </p:childTnLst>
                                </p:cTn>
                              </p:par>
                              <p:par>
                                <p:cTn id="500" presetID="1" presetClass="exit" presetSubtype="0" fill="hold" grpId="1" nodeType="withEffect">
                                  <p:stCondLst>
                                    <p:cond delay="0"/>
                                  </p:stCondLst>
                                  <p:childTnLst>
                                    <p:set>
                                      <p:cBhvr>
                                        <p:cTn id="501" dur="1" fill="hold">
                                          <p:stCondLst>
                                            <p:cond delay="0"/>
                                          </p:stCondLst>
                                        </p:cTn>
                                        <p:tgtEl>
                                          <p:spTgt spid="182"/>
                                        </p:tgtEl>
                                        <p:attrNameLst>
                                          <p:attrName>style.visibility</p:attrName>
                                        </p:attrNameLst>
                                      </p:cBhvr>
                                      <p:to>
                                        <p:strVal val="hidden"/>
                                      </p:to>
                                    </p:set>
                                  </p:childTnLst>
                                </p:cTn>
                              </p:par>
                            </p:childTnLst>
                          </p:cTn>
                        </p:par>
                      </p:childTnLst>
                    </p:cTn>
                  </p:par>
                </p:childTnLst>
              </p:cTn>
              <p:nextCondLst>
                <p:cond evt="onClick" delay="0">
                  <p:tgtEl>
                    <p:spTgt spid="195"/>
                  </p:tgtEl>
                </p:cond>
              </p:nextCondLst>
            </p:seq>
            <p:seq concurrent="1" nextAc="seek">
              <p:cTn id="502" restart="whenNotActive" fill="hold" evtFilter="cancelBubble" nodeType="interactiveSeq">
                <p:stCondLst>
                  <p:cond evt="onClick" delay="0">
                    <p:tgtEl>
                      <p:spTgt spid="196"/>
                    </p:tgtEl>
                  </p:cond>
                </p:stCondLst>
                <p:endSync evt="end" delay="0">
                  <p:rtn val="all"/>
                </p:endSync>
                <p:childTnLst>
                  <p:par>
                    <p:cTn id="503" fill="hold">
                      <p:stCondLst>
                        <p:cond delay="0"/>
                      </p:stCondLst>
                      <p:childTnLst>
                        <p:par>
                          <p:cTn id="504" fill="hold">
                            <p:stCondLst>
                              <p:cond delay="0"/>
                            </p:stCondLst>
                            <p:childTnLst>
                              <p:par>
                                <p:cTn id="505" presetID="1" presetClass="exit" presetSubtype="0" fill="hold" nodeType="clickEffect">
                                  <p:stCondLst>
                                    <p:cond delay="0"/>
                                  </p:stCondLst>
                                  <p:childTnLst>
                                    <p:set>
                                      <p:cBhvr>
                                        <p:cTn id="506" dur="1" fill="hold">
                                          <p:stCondLst>
                                            <p:cond delay="0"/>
                                          </p:stCondLst>
                                        </p:cTn>
                                        <p:tgtEl>
                                          <p:spTgt spid="196"/>
                                        </p:tgtEl>
                                        <p:attrNameLst>
                                          <p:attrName>style.visibility</p:attrName>
                                        </p:attrNameLst>
                                      </p:cBhvr>
                                      <p:to>
                                        <p:strVal val="hidden"/>
                                      </p:to>
                                    </p:set>
                                  </p:childTnLst>
                                </p:cTn>
                              </p:par>
                              <p:par>
                                <p:cTn id="507" presetID="2" presetClass="entr" presetSubtype="3" fill="hold" nodeType="withEffect">
                                  <p:stCondLst>
                                    <p:cond delay="0"/>
                                  </p:stCondLst>
                                  <p:childTnLst>
                                    <p:set>
                                      <p:cBhvr>
                                        <p:cTn id="508" dur="1" fill="hold">
                                          <p:stCondLst>
                                            <p:cond delay="0"/>
                                          </p:stCondLst>
                                        </p:cTn>
                                        <p:tgtEl>
                                          <p:spTgt spid="107"/>
                                        </p:tgtEl>
                                        <p:attrNameLst>
                                          <p:attrName>style.visibility</p:attrName>
                                        </p:attrNameLst>
                                      </p:cBhvr>
                                      <p:to>
                                        <p:strVal val="visible"/>
                                      </p:to>
                                    </p:set>
                                    <p:anim calcmode="lin" valueType="num">
                                      <p:cBhvr additive="base">
                                        <p:cTn id="509" dur="2000" fill="hold"/>
                                        <p:tgtEl>
                                          <p:spTgt spid="107"/>
                                        </p:tgtEl>
                                        <p:attrNameLst>
                                          <p:attrName>ppt_x</p:attrName>
                                        </p:attrNameLst>
                                      </p:cBhvr>
                                      <p:tavLst>
                                        <p:tav tm="0">
                                          <p:val>
                                            <p:strVal val="1+#ppt_w/2"/>
                                          </p:val>
                                        </p:tav>
                                        <p:tav tm="100000">
                                          <p:val>
                                            <p:strVal val="#ppt_x"/>
                                          </p:val>
                                        </p:tav>
                                      </p:tavLst>
                                    </p:anim>
                                    <p:anim calcmode="lin" valueType="num">
                                      <p:cBhvr additive="base">
                                        <p:cTn id="510" dur="2000" fill="hold"/>
                                        <p:tgtEl>
                                          <p:spTgt spid="107"/>
                                        </p:tgtEl>
                                        <p:attrNameLst>
                                          <p:attrName>ppt_y</p:attrName>
                                        </p:attrNameLst>
                                      </p:cBhvr>
                                      <p:tavLst>
                                        <p:tav tm="0">
                                          <p:val>
                                            <p:strVal val="0-#ppt_h/2"/>
                                          </p:val>
                                        </p:tav>
                                        <p:tav tm="100000">
                                          <p:val>
                                            <p:strVal val="#ppt_y"/>
                                          </p:val>
                                        </p:tav>
                                      </p:tavLst>
                                    </p:anim>
                                  </p:childTnLst>
                                </p:cTn>
                              </p:par>
                            </p:childTnLst>
                          </p:cTn>
                        </p:par>
                        <p:par>
                          <p:cTn id="511" fill="hold">
                            <p:stCondLst>
                              <p:cond delay="2000"/>
                            </p:stCondLst>
                            <p:childTnLst>
                              <p:par>
                                <p:cTn id="512" presetID="1" presetClass="exit" presetSubtype="0" fill="hold" nodeType="afterEffect">
                                  <p:stCondLst>
                                    <p:cond delay="0"/>
                                  </p:stCondLst>
                                  <p:childTnLst>
                                    <p:set>
                                      <p:cBhvr>
                                        <p:cTn id="513" dur="1" fill="hold">
                                          <p:stCondLst>
                                            <p:cond delay="0"/>
                                          </p:stCondLst>
                                        </p:cTn>
                                        <p:tgtEl>
                                          <p:spTgt spid="107"/>
                                        </p:tgtEl>
                                        <p:attrNameLst>
                                          <p:attrName>style.visibility</p:attrName>
                                        </p:attrNameLst>
                                      </p:cBhvr>
                                      <p:to>
                                        <p:strVal val="hidden"/>
                                      </p:to>
                                    </p:set>
                                  </p:childTnLst>
                                </p:cTn>
                              </p:par>
                              <p:par>
                                <p:cTn id="514" presetID="1" presetClass="entr" presetSubtype="0" fill="hold" nodeType="withEffect">
                                  <p:stCondLst>
                                    <p:cond delay="0"/>
                                  </p:stCondLst>
                                  <p:childTnLst>
                                    <p:set>
                                      <p:cBhvr>
                                        <p:cTn id="515" dur="1" fill="hold">
                                          <p:stCondLst>
                                            <p:cond delay="0"/>
                                          </p:stCondLst>
                                        </p:cTn>
                                        <p:tgtEl>
                                          <p:spTgt spid="166"/>
                                        </p:tgtEl>
                                        <p:attrNameLst>
                                          <p:attrName>style.visibility</p:attrName>
                                        </p:attrNameLst>
                                      </p:cBhvr>
                                      <p:to>
                                        <p:strVal val="visible"/>
                                      </p:to>
                                    </p:set>
                                  </p:childTnLst>
                                </p:cTn>
                              </p:par>
                              <p:par>
                                <p:cTn id="516" presetID="1" presetClass="entr" presetSubtype="0" fill="hold" grpId="0" nodeType="withEffect">
                                  <p:stCondLst>
                                    <p:cond delay="0"/>
                                  </p:stCondLst>
                                  <p:childTnLst>
                                    <p:set>
                                      <p:cBhvr>
                                        <p:cTn id="517" dur="1" fill="hold">
                                          <p:stCondLst>
                                            <p:cond delay="0"/>
                                          </p:stCondLst>
                                        </p:cTn>
                                        <p:tgtEl>
                                          <p:spTgt spid="179"/>
                                        </p:tgtEl>
                                        <p:attrNameLst>
                                          <p:attrName>style.visibility</p:attrName>
                                        </p:attrNameLst>
                                      </p:cBhvr>
                                      <p:to>
                                        <p:strVal val="visible"/>
                                      </p:to>
                                    </p:set>
                                  </p:childTnLst>
                                </p:cTn>
                              </p:par>
                              <p:par>
                                <p:cTn id="518" presetID="1" presetClass="exit" presetSubtype="0" fill="hold" grpId="1" nodeType="withEffect">
                                  <p:stCondLst>
                                    <p:cond delay="0"/>
                                  </p:stCondLst>
                                  <p:childTnLst>
                                    <p:set>
                                      <p:cBhvr>
                                        <p:cTn id="519"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96"/>
                  </p:tgtEl>
                </p:cond>
              </p:nextCondLst>
            </p:seq>
            <p:seq concurrent="1" nextAc="seek">
              <p:cTn id="520" restart="whenNotActive" fill="hold" evtFilter="cancelBubble" nodeType="interactiveSeq">
                <p:stCondLst>
                  <p:cond evt="onClick" delay="0">
                    <p:tgtEl>
                      <p:spTgt spid="197"/>
                    </p:tgtEl>
                  </p:cond>
                </p:stCondLst>
                <p:endSync evt="end" delay="0">
                  <p:rtn val="all"/>
                </p:endSync>
                <p:childTnLst>
                  <p:par>
                    <p:cTn id="521" fill="hold">
                      <p:stCondLst>
                        <p:cond delay="0"/>
                      </p:stCondLst>
                      <p:childTnLst>
                        <p:par>
                          <p:cTn id="522" fill="hold">
                            <p:stCondLst>
                              <p:cond delay="0"/>
                            </p:stCondLst>
                            <p:childTnLst>
                              <p:par>
                                <p:cTn id="523" presetID="1" presetClass="exit" presetSubtype="0" fill="hold" nodeType="clickEffect">
                                  <p:stCondLst>
                                    <p:cond delay="0"/>
                                  </p:stCondLst>
                                  <p:childTnLst>
                                    <p:set>
                                      <p:cBhvr>
                                        <p:cTn id="524" dur="1" fill="hold">
                                          <p:stCondLst>
                                            <p:cond delay="0"/>
                                          </p:stCondLst>
                                        </p:cTn>
                                        <p:tgtEl>
                                          <p:spTgt spid="197"/>
                                        </p:tgtEl>
                                        <p:attrNameLst>
                                          <p:attrName>style.visibility</p:attrName>
                                        </p:attrNameLst>
                                      </p:cBhvr>
                                      <p:to>
                                        <p:strVal val="hidden"/>
                                      </p:to>
                                    </p:set>
                                  </p:childTnLst>
                                </p:cTn>
                              </p:par>
                              <p:par>
                                <p:cTn id="525" presetID="2" presetClass="entr" presetSubtype="3" fill="hold" nodeType="withEffect">
                                  <p:stCondLst>
                                    <p:cond delay="0"/>
                                  </p:stCondLst>
                                  <p:childTnLst>
                                    <p:set>
                                      <p:cBhvr>
                                        <p:cTn id="526" dur="1" fill="hold">
                                          <p:stCondLst>
                                            <p:cond delay="0"/>
                                          </p:stCondLst>
                                        </p:cTn>
                                        <p:tgtEl>
                                          <p:spTgt spid="107"/>
                                        </p:tgtEl>
                                        <p:attrNameLst>
                                          <p:attrName>style.visibility</p:attrName>
                                        </p:attrNameLst>
                                      </p:cBhvr>
                                      <p:to>
                                        <p:strVal val="visible"/>
                                      </p:to>
                                    </p:set>
                                    <p:anim calcmode="lin" valueType="num">
                                      <p:cBhvr additive="base">
                                        <p:cTn id="527" dur="2000" fill="hold"/>
                                        <p:tgtEl>
                                          <p:spTgt spid="107"/>
                                        </p:tgtEl>
                                        <p:attrNameLst>
                                          <p:attrName>ppt_x</p:attrName>
                                        </p:attrNameLst>
                                      </p:cBhvr>
                                      <p:tavLst>
                                        <p:tav tm="0">
                                          <p:val>
                                            <p:strVal val="1+#ppt_w/2"/>
                                          </p:val>
                                        </p:tav>
                                        <p:tav tm="100000">
                                          <p:val>
                                            <p:strVal val="#ppt_x"/>
                                          </p:val>
                                        </p:tav>
                                      </p:tavLst>
                                    </p:anim>
                                    <p:anim calcmode="lin" valueType="num">
                                      <p:cBhvr additive="base">
                                        <p:cTn id="528" dur="2000" fill="hold"/>
                                        <p:tgtEl>
                                          <p:spTgt spid="107"/>
                                        </p:tgtEl>
                                        <p:attrNameLst>
                                          <p:attrName>ppt_y</p:attrName>
                                        </p:attrNameLst>
                                      </p:cBhvr>
                                      <p:tavLst>
                                        <p:tav tm="0">
                                          <p:val>
                                            <p:strVal val="0-#ppt_h/2"/>
                                          </p:val>
                                        </p:tav>
                                        <p:tav tm="100000">
                                          <p:val>
                                            <p:strVal val="#ppt_y"/>
                                          </p:val>
                                        </p:tav>
                                      </p:tavLst>
                                    </p:anim>
                                  </p:childTnLst>
                                </p:cTn>
                              </p:par>
                            </p:childTnLst>
                          </p:cTn>
                        </p:par>
                        <p:par>
                          <p:cTn id="529" fill="hold">
                            <p:stCondLst>
                              <p:cond delay="2000"/>
                            </p:stCondLst>
                            <p:childTnLst>
                              <p:par>
                                <p:cTn id="530" presetID="1" presetClass="exit" presetSubtype="0" fill="hold" nodeType="afterEffect">
                                  <p:stCondLst>
                                    <p:cond delay="0"/>
                                  </p:stCondLst>
                                  <p:childTnLst>
                                    <p:set>
                                      <p:cBhvr>
                                        <p:cTn id="531" dur="1" fill="hold">
                                          <p:stCondLst>
                                            <p:cond delay="0"/>
                                          </p:stCondLst>
                                        </p:cTn>
                                        <p:tgtEl>
                                          <p:spTgt spid="107"/>
                                        </p:tgtEl>
                                        <p:attrNameLst>
                                          <p:attrName>style.visibility</p:attrName>
                                        </p:attrNameLst>
                                      </p:cBhvr>
                                      <p:to>
                                        <p:strVal val="hidden"/>
                                      </p:to>
                                    </p:set>
                                  </p:childTnLst>
                                </p:cTn>
                              </p:par>
                              <p:par>
                                <p:cTn id="532" presetID="1" presetClass="entr" presetSubtype="0" fill="hold" nodeType="withEffect">
                                  <p:stCondLst>
                                    <p:cond delay="0"/>
                                  </p:stCondLst>
                                  <p:childTnLst>
                                    <p:set>
                                      <p:cBhvr>
                                        <p:cTn id="533" dur="1" fill="hold">
                                          <p:stCondLst>
                                            <p:cond delay="0"/>
                                          </p:stCondLst>
                                        </p:cTn>
                                        <p:tgtEl>
                                          <p:spTgt spid="165"/>
                                        </p:tgtEl>
                                        <p:attrNameLst>
                                          <p:attrName>style.visibility</p:attrName>
                                        </p:attrNameLst>
                                      </p:cBhvr>
                                      <p:to>
                                        <p:strVal val="visible"/>
                                      </p:to>
                                    </p:set>
                                  </p:childTnLst>
                                </p:cTn>
                              </p:par>
                              <p:par>
                                <p:cTn id="534" presetID="1" presetClass="entr" presetSubtype="0" fill="hold" grpId="0" nodeType="withEffect">
                                  <p:stCondLst>
                                    <p:cond delay="0"/>
                                  </p:stCondLst>
                                  <p:childTnLst>
                                    <p:set>
                                      <p:cBhvr>
                                        <p:cTn id="535" dur="1" fill="hold">
                                          <p:stCondLst>
                                            <p:cond delay="0"/>
                                          </p:stCondLst>
                                        </p:cTn>
                                        <p:tgtEl>
                                          <p:spTgt spid="190"/>
                                        </p:tgtEl>
                                        <p:attrNameLst>
                                          <p:attrName>style.visibility</p:attrName>
                                        </p:attrNameLst>
                                      </p:cBhvr>
                                      <p:to>
                                        <p:strVal val="visible"/>
                                      </p:to>
                                    </p:set>
                                  </p:childTnLst>
                                </p:cTn>
                              </p:par>
                              <p:par>
                                <p:cTn id="536" presetID="1" presetClass="exit" presetSubtype="0" fill="hold" grpId="1" nodeType="withEffect">
                                  <p:stCondLst>
                                    <p:cond delay="0"/>
                                  </p:stCondLst>
                                  <p:childTnLst>
                                    <p:set>
                                      <p:cBhvr>
                                        <p:cTn id="537" dur="1" fill="hold">
                                          <p:stCondLst>
                                            <p:cond delay="0"/>
                                          </p:stCondLst>
                                        </p:cTn>
                                        <p:tgtEl>
                                          <p:spTgt spid="179"/>
                                        </p:tgtEl>
                                        <p:attrNameLst>
                                          <p:attrName>style.visibility</p:attrName>
                                        </p:attrNameLst>
                                      </p:cBhvr>
                                      <p:to>
                                        <p:strVal val="hidden"/>
                                      </p:to>
                                    </p:set>
                                  </p:childTnLst>
                                </p:cTn>
                              </p:par>
                            </p:childTnLst>
                          </p:cTn>
                        </p:par>
                      </p:childTnLst>
                    </p:cTn>
                  </p:par>
                </p:childTnLst>
              </p:cTn>
              <p:nextCondLst>
                <p:cond evt="onClick" delay="0">
                  <p:tgtEl>
                    <p:spTgt spid="197"/>
                  </p:tgtEl>
                </p:cond>
              </p:nextCondLst>
            </p:seq>
          </p:childTnLst>
        </p:cTn>
      </p:par>
    </p:tnLst>
    <p:bldLst>
      <p:bldP spid="116" grpId="0"/>
      <p:bldP spid="116" grpId="1"/>
      <p:bldP spid="117" grpId="0"/>
      <p:bldP spid="117" grpId="1"/>
      <p:bldP spid="127" grpId="0"/>
      <p:bldP spid="127" grpId="1"/>
      <p:bldP spid="72" grpId="0"/>
      <p:bldP spid="72" grpId="1"/>
      <p:bldP spid="74" grpId="0"/>
      <p:bldP spid="74" grpId="1"/>
      <p:bldP spid="76" grpId="0"/>
      <p:bldP spid="76" grpId="1"/>
      <p:bldP spid="78" grpId="0"/>
      <p:bldP spid="78" grpId="1"/>
      <p:bldP spid="80" grpId="0"/>
      <p:bldP spid="80" grpId="1"/>
      <p:bldP spid="82" grpId="0"/>
      <p:bldP spid="82" grpId="1"/>
      <p:bldP spid="83" grpId="0"/>
      <p:bldP spid="83" grpId="1"/>
      <p:bldP spid="86" grpId="0"/>
      <p:bldP spid="86" grpId="1"/>
      <p:bldP spid="87" grpId="0"/>
      <p:bldP spid="87" grpId="1"/>
      <p:bldP spid="113" grpId="0"/>
      <p:bldP spid="113" grpId="1"/>
      <p:bldP spid="128" grpId="0"/>
      <p:bldP spid="128" grpId="2"/>
      <p:bldP spid="130" grpId="2"/>
      <p:bldP spid="130" grpId="3"/>
      <p:bldP spid="132" grpId="0"/>
      <p:bldP spid="145" grpId="0"/>
      <p:bldP spid="145" grpId="1"/>
      <p:bldP spid="179" grpId="0"/>
      <p:bldP spid="179" grpId="1"/>
      <p:bldP spid="180" grpId="0"/>
      <p:bldP spid="180" grpId="1"/>
      <p:bldP spid="181" grpId="0"/>
      <p:bldP spid="181" grpId="1"/>
      <p:bldP spid="182" grpId="0"/>
      <p:bldP spid="182" grpId="1"/>
      <p:bldP spid="183" grpId="0"/>
      <p:bldP spid="183" grpId="1"/>
      <p:bldP spid="184" grpId="0"/>
      <p:bldP spid="184" grpId="1"/>
      <p:bldP spid="185" grpId="0"/>
      <p:bldP spid="185" grpId="1"/>
      <p:bldP spid="186" grpId="0"/>
      <p:bldP spid="186" grpId="1"/>
      <p:bldP spid="187" grpId="0"/>
      <p:bldP spid="187" grpId="1"/>
      <p:bldP spid="188" grpId="0"/>
      <p:bldP spid="188" grpId="1"/>
      <p:bldP spid="189" grpId="0"/>
      <p:bldP spid="189" grpId="1"/>
      <p:bldP spid="190" grpId="0"/>
      <p:bldP spid="191" grpId="0"/>
      <p:bldP spid="191"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2097</TotalTime>
  <Words>342</Words>
  <Application>Microsoft Office PowerPoint</Application>
  <PresentationFormat>On-screen Show (4:3)</PresentationFormat>
  <Paragraphs>163</Paragraphs>
  <Slides>12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Arial Black</vt:lpstr>
      <vt:lpstr>Calibri</vt:lpstr>
      <vt:lpstr>Office Theme</vt:lpstr>
      <vt:lpstr>FIND THE CHICKENS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Chance Gorsuch</dc:creator>
  <cp:lastModifiedBy>LOPEZ JR MIGUEL</cp:lastModifiedBy>
  <cp:revision>84</cp:revision>
  <dcterms:created xsi:type="dcterms:W3CDTF">2014-05-24T17:27:12Z</dcterms:created>
  <dcterms:modified xsi:type="dcterms:W3CDTF">2020-02-14T10:26:57Z</dcterms:modified>
</cp:coreProperties>
</file>