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666" y="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1FD8-2D5B-4A81-9E6E-3CBAA1CD3EB9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AC8E-6949-412D-837E-022AF2C64E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972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28376" y="2439409"/>
            <a:ext cx="784052" cy="836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63" y="2492896"/>
            <a:ext cx="753174" cy="729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756592" y="2780928"/>
            <a:ext cx="2343711" cy="317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596336" y="2780928"/>
            <a:ext cx="2304256" cy="317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61435">
            <a:off x="-152007" y="1570895"/>
            <a:ext cx="1473978" cy="157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648199" flipH="1">
            <a:off x="7848020" y="1508817"/>
            <a:ext cx="1459880" cy="165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组合 5"/>
          <p:cNvGrpSpPr/>
          <p:nvPr/>
        </p:nvGrpSpPr>
        <p:grpSpPr>
          <a:xfrm>
            <a:off x="823947" y="4797152"/>
            <a:ext cx="708441" cy="1636538"/>
            <a:chOff x="823947" y="4797152"/>
            <a:chExt cx="708441" cy="1636538"/>
          </a:xfrm>
        </p:grpSpPr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flipH="1">
              <a:off x="823947" y="4797152"/>
              <a:ext cx="708441" cy="960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TextBox 3"/>
            <p:cNvSpPr txBox="1"/>
            <p:nvPr/>
          </p:nvSpPr>
          <p:spPr>
            <a:xfrm>
              <a:off x="976028" y="591047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Comic Sans MS" pitchFamily="66" charset="0"/>
                </a:rPr>
                <a:t>1</a:t>
              </a:r>
              <a:endParaRPr lang="zh-CN" altLang="en-US" sz="2800" b="1" dirty="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31640" y="4797152"/>
            <a:ext cx="708441" cy="1630248"/>
            <a:chOff x="1331640" y="4797152"/>
            <a:chExt cx="708441" cy="1630248"/>
          </a:xfrm>
        </p:grpSpPr>
        <p:pic>
          <p:nvPicPr>
            <p:cNvPr id="19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flipH="1">
              <a:off x="1331640" y="4797152"/>
              <a:ext cx="708441" cy="960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TextBox 23"/>
            <p:cNvSpPr txBox="1"/>
            <p:nvPr/>
          </p:nvSpPr>
          <p:spPr>
            <a:xfrm>
              <a:off x="1512035" y="590418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Comic Sans MS" pitchFamily="66" charset="0"/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35696" y="4797152"/>
            <a:ext cx="708441" cy="1636538"/>
            <a:chOff x="1835696" y="4797152"/>
            <a:chExt cx="708441" cy="1636538"/>
          </a:xfrm>
        </p:grpSpPr>
        <p:pic>
          <p:nvPicPr>
            <p:cNvPr id="20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flipH="1">
              <a:off x="1835696" y="4797152"/>
              <a:ext cx="708441" cy="960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5" name="TextBox 24"/>
            <p:cNvSpPr txBox="1"/>
            <p:nvPr/>
          </p:nvSpPr>
          <p:spPr>
            <a:xfrm>
              <a:off x="1987777" y="591047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Comic Sans MS" pitchFamily="66" charset="0"/>
                </a:rPr>
                <a:t>3</a:t>
              </a:r>
              <a:endParaRPr lang="zh-CN" altLang="en-US" sz="2800" b="1" dirty="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339752" y="4797152"/>
            <a:ext cx="708441" cy="1636538"/>
            <a:chOff x="2339752" y="4797152"/>
            <a:chExt cx="708441" cy="1636538"/>
          </a:xfrm>
        </p:grpSpPr>
        <p:pic>
          <p:nvPicPr>
            <p:cNvPr id="21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flipH="1">
              <a:off x="2339752" y="4797152"/>
              <a:ext cx="708441" cy="960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6" name="TextBox 25"/>
            <p:cNvSpPr txBox="1"/>
            <p:nvPr/>
          </p:nvSpPr>
          <p:spPr>
            <a:xfrm>
              <a:off x="2506464" y="591047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Comic Sans MS" pitchFamily="66" charset="0"/>
                </a:rPr>
                <a:t>4</a:t>
              </a:r>
              <a:endParaRPr lang="zh-CN" altLang="en-US" sz="2800" b="1" dirty="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43808" y="4797152"/>
            <a:ext cx="708441" cy="1630248"/>
            <a:chOff x="2843808" y="4797152"/>
            <a:chExt cx="708441" cy="1630248"/>
          </a:xfrm>
        </p:grpSpPr>
        <p:pic>
          <p:nvPicPr>
            <p:cNvPr id="22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flipH="1">
              <a:off x="2843808" y="4797152"/>
              <a:ext cx="708441" cy="960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" name="TextBox 26"/>
            <p:cNvSpPr txBox="1"/>
            <p:nvPr/>
          </p:nvSpPr>
          <p:spPr>
            <a:xfrm>
              <a:off x="2995889" y="590418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Comic Sans MS" pitchFamily="66" charset="0"/>
                </a:rPr>
                <a:t>5</a:t>
              </a:r>
              <a:endParaRPr lang="zh-CN" altLang="en-US" sz="2800" b="1" dirty="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347863" y="4797152"/>
            <a:ext cx="708441" cy="1636538"/>
            <a:chOff x="3347863" y="4797152"/>
            <a:chExt cx="708441" cy="1636538"/>
          </a:xfrm>
        </p:grpSpPr>
        <p:pic>
          <p:nvPicPr>
            <p:cNvPr id="23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flipH="1">
              <a:off x="3347863" y="4797152"/>
              <a:ext cx="708441" cy="960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TextBox 27"/>
            <p:cNvSpPr txBox="1"/>
            <p:nvPr/>
          </p:nvSpPr>
          <p:spPr>
            <a:xfrm>
              <a:off x="3499944" y="591047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Comic Sans MS" pitchFamily="66" charset="0"/>
                </a:rPr>
                <a:t>6</a:t>
              </a:r>
              <a:endParaRPr lang="zh-CN" altLang="en-US" sz="2800" b="1" dirty="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364088" y="4797152"/>
            <a:ext cx="664081" cy="1636538"/>
            <a:chOff x="5364088" y="4797152"/>
            <a:chExt cx="664081" cy="1636538"/>
          </a:xfrm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64088" y="4797152"/>
              <a:ext cx="664081" cy="931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9" name="TextBox 28"/>
            <p:cNvSpPr txBox="1"/>
            <p:nvPr/>
          </p:nvSpPr>
          <p:spPr>
            <a:xfrm>
              <a:off x="5588829" y="591047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accent1">
                      <a:lumMod val="75000"/>
                    </a:schemeClr>
                  </a:solidFill>
                  <a:latin typeface="Comic Sans MS" pitchFamily="66" charset="0"/>
                </a:rPr>
                <a:t>6</a:t>
              </a:r>
              <a:endParaRPr lang="zh-CN" altLang="en-US" sz="28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96136" y="4797152"/>
            <a:ext cx="664081" cy="1630908"/>
            <a:chOff x="5796136" y="4797152"/>
            <a:chExt cx="664081" cy="1630908"/>
          </a:xfrm>
        </p:grpSpPr>
        <p:pic>
          <p:nvPicPr>
            <p:cNvPr id="32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796136" y="4797152"/>
              <a:ext cx="664081" cy="931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0" name="TextBox 29"/>
            <p:cNvSpPr txBox="1"/>
            <p:nvPr/>
          </p:nvSpPr>
          <p:spPr>
            <a:xfrm>
              <a:off x="6030813" y="590484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accent1">
                      <a:lumMod val="75000"/>
                    </a:schemeClr>
                  </a:solidFill>
                  <a:latin typeface="Comic Sans MS" pitchFamily="66" charset="0"/>
                </a:rPr>
                <a:t>5</a:t>
              </a:r>
              <a:endParaRPr lang="zh-CN" altLang="en-US" sz="28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28184" y="4797152"/>
            <a:ext cx="664081" cy="1633888"/>
            <a:chOff x="6228184" y="4797152"/>
            <a:chExt cx="664081" cy="1633888"/>
          </a:xfrm>
        </p:grpSpPr>
        <p:pic>
          <p:nvPicPr>
            <p:cNvPr id="33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228184" y="4797152"/>
              <a:ext cx="664081" cy="931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1" name="TextBox 30"/>
            <p:cNvSpPr txBox="1"/>
            <p:nvPr/>
          </p:nvSpPr>
          <p:spPr>
            <a:xfrm>
              <a:off x="6446146" y="590782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accent1">
                      <a:lumMod val="75000"/>
                    </a:schemeClr>
                  </a:solidFill>
                  <a:latin typeface="Comic Sans MS" pitchFamily="66" charset="0"/>
                </a:rPr>
                <a:t>4</a:t>
              </a:r>
              <a:endParaRPr lang="zh-CN" altLang="en-US" sz="28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732240" y="4797152"/>
            <a:ext cx="664081" cy="1633888"/>
            <a:chOff x="6732240" y="4797152"/>
            <a:chExt cx="664081" cy="1633888"/>
          </a:xfrm>
        </p:grpSpPr>
        <p:pic>
          <p:nvPicPr>
            <p:cNvPr id="34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732240" y="4797152"/>
              <a:ext cx="664081" cy="931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7" name="TextBox 36"/>
            <p:cNvSpPr txBox="1"/>
            <p:nvPr/>
          </p:nvSpPr>
          <p:spPr>
            <a:xfrm>
              <a:off x="6913437" y="590782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accent1">
                      <a:lumMod val="75000"/>
                    </a:schemeClr>
                  </a:solidFill>
                  <a:latin typeface="Comic Sans MS" pitchFamily="66" charset="0"/>
                </a:rPr>
                <a:t>3</a:t>
              </a:r>
              <a:endParaRPr lang="zh-CN" altLang="en-US" sz="28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64288" y="4797152"/>
            <a:ext cx="664081" cy="1636538"/>
            <a:chOff x="7164288" y="4797152"/>
            <a:chExt cx="664081" cy="1636538"/>
          </a:xfrm>
        </p:grpSpPr>
        <p:pic>
          <p:nvPicPr>
            <p:cNvPr id="35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164288" y="4797152"/>
              <a:ext cx="664081" cy="931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8" name="TextBox 37"/>
            <p:cNvSpPr txBox="1"/>
            <p:nvPr/>
          </p:nvSpPr>
          <p:spPr>
            <a:xfrm>
              <a:off x="7395746" y="591047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accent1">
                      <a:lumMod val="75000"/>
                    </a:schemeClr>
                  </a:solidFill>
                  <a:latin typeface="Comic Sans MS" pitchFamily="66" charset="0"/>
                </a:rPr>
                <a:t>2</a:t>
              </a:r>
              <a:endParaRPr lang="zh-CN" altLang="en-US" sz="28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96336" y="4797152"/>
            <a:ext cx="664081" cy="1633888"/>
            <a:chOff x="7596336" y="4797152"/>
            <a:chExt cx="664081" cy="1633888"/>
          </a:xfrm>
        </p:grpSpPr>
        <p:pic>
          <p:nvPicPr>
            <p:cNvPr id="36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596336" y="4797152"/>
              <a:ext cx="664081" cy="931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9" name="TextBox 38"/>
            <p:cNvSpPr txBox="1"/>
            <p:nvPr/>
          </p:nvSpPr>
          <p:spPr>
            <a:xfrm>
              <a:off x="7828369" y="5907820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accent1">
                      <a:lumMod val="75000"/>
                    </a:schemeClr>
                  </a:solidFill>
                  <a:latin typeface="Comic Sans MS" pitchFamily="66" charset="0"/>
                </a:rPr>
                <a:t>1</a:t>
              </a:r>
              <a:endParaRPr lang="zh-CN" altLang="en-US" sz="28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12</Words>
  <Application>Microsoft Office PowerPoint</Application>
  <PresentationFormat>全屏显示(4:3)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17</cp:revision>
  <dcterms:created xsi:type="dcterms:W3CDTF">2019-07-30T06:13:15Z</dcterms:created>
  <dcterms:modified xsi:type="dcterms:W3CDTF">2019-07-31T07:36:45Z</dcterms:modified>
</cp:coreProperties>
</file>