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EAFF"/>
    <a:srgbClr val="4FD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6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75FF0E-B57A-4C42-8DEF-A1849FB944F2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B0B656-2A80-4B3C-97CB-4F1FCF06DB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132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Click on the information symbol</a:t>
            </a:r>
            <a:r>
              <a:rPr lang="en-US" baseline="0" dirty="0" smtClean="0"/>
              <a:t> to show horizontal, vertical and diagonal lines highlighted.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0B656-2A80-4B3C-97CB-4F1FCF06DB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420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0B656-2A80-4B3C-97CB-4F1FCF06DB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49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Click on the answer, not the letter.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0B656-2A80-4B3C-97CB-4F1FCF06DB1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045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F43-D762-4615-80E2-9336AB543922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C2D2-1F55-4FA5-9A7B-39CF5594D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449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F43-D762-4615-80E2-9336AB543922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C2D2-1F55-4FA5-9A7B-39CF5594D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69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F43-D762-4615-80E2-9336AB543922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C2D2-1F55-4FA5-9A7B-39CF5594D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09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F43-D762-4615-80E2-9336AB543922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C2D2-1F55-4FA5-9A7B-39CF5594D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529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F43-D762-4615-80E2-9336AB543922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C2D2-1F55-4FA5-9A7B-39CF5594D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695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F43-D762-4615-80E2-9336AB543922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C2D2-1F55-4FA5-9A7B-39CF5594D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100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F43-D762-4615-80E2-9336AB543922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C2D2-1F55-4FA5-9A7B-39CF5594D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302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F43-D762-4615-80E2-9336AB543922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C2D2-1F55-4FA5-9A7B-39CF5594D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767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F43-D762-4615-80E2-9336AB543922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C2D2-1F55-4FA5-9A7B-39CF5594D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843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F43-D762-4615-80E2-9336AB543922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C2D2-1F55-4FA5-9A7B-39CF5594D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336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F43-D762-4615-80E2-9336AB543922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C2D2-1F55-4FA5-9A7B-39CF5594D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34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45000">
              <a:srgbClr val="AFEAFF"/>
            </a:gs>
            <a:gs pos="75000">
              <a:srgbClr val="4FD1FF"/>
            </a:gs>
            <a:gs pos="100000">
              <a:srgbClr val="00B0F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D9F43-D762-4615-80E2-9336AB543922}" type="datetimeFigureOut">
              <a:rPr lang="en-US" smtClean="0"/>
              <a:t>11/29/2014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6C2D2-1F55-4FA5-9A7B-39CF5594D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869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slide" Target="slide3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slide" Target="slide1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OW 5 BUTTON 5">
            <a:hlinkClick r:id="" action="ppaction://noaction"/>
          </p:cNvPr>
          <p:cNvSpPr/>
          <p:nvPr/>
        </p:nvSpPr>
        <p:spPr>
          <a:xfrm>
            <a:off x="9109927" y="5309528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8</a:t>
            </a:r>
            <a:endParaRPr lang="en-GB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3" name="ROW 5 BUTTON 4">
            <a:hlinkClick r:id="" action="ppaction://noaction"/>
          </p:cNvPr>
          <p:cNvSpPr/>
          <p:nvPr/>
        </p:nvSpPr>
        <p:spPr>
          <a:xfrm>
            <a:off x="7169068" y="5309528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6</a:t>
            </a:r>
            <a:endParaRPr lang="en-GB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8" name="ROW 5 BUTTON 3">
            <a:hlinkClick r:id="" action="ppaction://noaction"/>
          </p:cNvPr>
          <p:cNvSpPr/>
          <p:nvPr/>
        </p:nvSpPr>
        <p:spPr>
          <a:xfrm>
            <a:off x="5228209" y="5309528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18</a:t>
            </a:r>
            <a:endParaRPr lang="en-GB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3" name="ROW 5 BUTTON 2">
            <a:hlinkClick r:id="" action="ppaction://noaction"/>
          </p:cNvPr>
          <p:cNvSpPr/>
          <p:nvPr/>
        </p:nvSpPr>
        <p:spPr>
          <a:xfrm>
            <a:off x="3287350" y="5309528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15</a:t>
            </a:r>
            <a:endParaRPr lang="en-GB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8" name="ROW 5 BUTTON 1">
            <a:hlinkClick r:id="" action="ppaction://noaction"/>
          </p:cNvPr>
          <p:cNvSpPr/>
          <p:nvPr/>
        </p:nvSpPr>
        <p:spPr>
          <a:xfrm>
            <a:off x="1346491" y="5309528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4</a:t>
            </a:r>
            <a:endParaRPr lang="en-GB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7" name="ROW 4 BUTTON 5">
            <a:hlinkClick r:id="" action="ppaction://noaction"/>
          </p:cNvPr>
          <p:cNvSpPr/>
          <p:nvPr/>
        </p:nvSpPr>
        <p:spPr>
          <a:xfrm>
            <a:off x="9109927" y="4089050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12</a:t>
            </a:r>
            <a:endParaRPr lang="en-GB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2" name="ROW 4 BUTTON 4">
            <a:hlinkClick r:id="" action="ppaction://noaction"/>
          </p:cNvPr>
          <p:cNvSpPr/>
          <p:nvPr/>
        </p:nvSpPr>
        <p:spPr>
          <a:xfrm>
            <a:off x="7169068" y="4089050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14</a:t>
            </a:r>
            <a:endParaRPr lang="en-GB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7" name="ROW 4 BUTTON 3">
            <a:hlinkClick r:id="" action="ppaction://noaction"/>
          </p:cNvPr>
          <p:cNvSpPr/>
          <p:nvPr/>
        </p:nvSpPr>
        <p:spPr>
          <a:xfrm>
            <a:off x="5228209" y="4089050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5</a:t>
            </a:r>
            <a:endParaRPr lang="en-GB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2" name="ROW 4 BUTTON 2">
            <a:hlinkClick r:id="" action="ppaction://noaction"/>
          </p:cNvPr>
          <p:cNvSpPr/>
          <p:nvPr/>
        </p:nvSpPr>
        <p:spPr>
          <a:xfrm>
            <a:off x="3287350" y="4089050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16</a:t>
            </a:r>
            <a:endParaRPr lang="en-GB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2" name="ROW 4 BUTTON 1">
            <a:hlinkClick r:id="" action="ppaction://noaction"/>
          </p:cNvPr>
          <p:cNvSpPr/>
          <p:nvPr/>
        </p:nvSpPr>
        <p:spPr>
          <a:xfrm>
            <a:off x="1346491" y="4089050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21</a:t>
            </a:r>
            <a:endParaRPr lang="en-GB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6" name="ROW 3 BUTTON 5">
            <a:hlinkClick r:id="" action="ppaction://noaction"/>
          </p:cNvPr>
          <p:cNvSpPr/>
          <p:nvPr/>
        </p:nvSpPr>
        <p:spPr>
          <a:xfrm>
            <a:off x="9109927" y="2868572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22</a:t>
            </a:r>
            <a:endParaRPr lang="en-GB" sz="5400" b="1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1" name="ROW 3 BUTTON 4">
            <a:hlinkClick r:id="" action="ppaction://noaction"/>
          </p:cNvPr>
          <p:cNvSpPr/>
          <p:nvPr/>
        </p:nvSpPr>
        <p:spPr>
          <a:xfrm>
            <a:off x="7169068" y="2868572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3</a:t>
            </a:r>
            <a:endParaRPr lang="en-GB" sz="5400" b="1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6" name="ROW 3 BUTTON 3: STAR">
            <a:hlinkClick r:id="" action="ppaction://noaction"/>
          </p:cNvPr>
          <p:cNvSpPr/>
          <p:nvPr/>
        </p:nvSpPr>
        <p:spPr>
          <a:xfrm>
            <a:off x="5228209" y="2868572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sym typeface="Wingdings" panose="05000000000000000000" pitchFamily="2" charset="2"/>
              </a:rPr>
              <a:t></a:t>
            </a:r>
            <a:endParaRPr lang="en-GB" sz="5400" b="1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1" name="ROW 3 BUTTON 2">
            <a:hlinkClick r:id="" action="ppaction://noaction"/>
          </p:cNvPr>
          <p:cNvSpPr/>
          <p:nvPr/>
        </p:nvSpPr>
        <p:spPr>
          <a:xfrm>
            <a:off x="3287350" y="2868572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19</a:t>
            </a:r>
            <a:endParaRPr lang="en-GB" sz="5400" b="1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6" name="ROW 3 BUTTON 1">
            <a:hlinkClick r:id="" action="ppaction://noaction"/>
          </p:cNvPr>
          <p:cNvSpPr/>
          <p:nvPr/>
        </p:nvSpPr>
        <p:spPr>
          <a:xfrm>
            <a:off x="1346491" y="2868572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9</a:t>
            </a:r>
            <a:endParaRPr lang="en-GB" sz="5400" b="1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5" name="ROW 2 BUTTON 5">
            <a:hlinkClick r:id="" action="ppaction://noaction"/>
          </p:cNvPr>
          <p:cNvSpPr/>
          <p:nvPr/>
        </p:nvSpPr>
        <p:spPr>
          <a:xfrm>
            <a:off x="9109927" y="1648094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10</a:t>
            </a:r>
            <a:endParaRPr lang="en-GB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0" name="ROW 2 BUTTON 4">
            <a:hlinkClick r:id="" action="ppaction://noaction"/>
          </p:cNvPr>
          <p:cNvSpPr/>
          <p:nvPr/>
        </p:nvSpPr>
        <p:spPr>
          <a:xfrm>
            <a:off x="7169068" y="1648094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11</a:t>
            </a:r>
            <a:endParaRPr lang="en-GB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5" name="ROW 2 BUTTON 3">
            <a:hlinkClick r:id="" action="ppaction://noaction"/>
          </p:cNvPr>
          <p:cNvSpPr/>
          <p:nvPr/>
        </p:nvSpPr>
        <p:spPr>
          <a:xfrm>
            <a:off x="5228209" y="1648094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24</a:t>
            </a:r>
            <a:endParaRPr lang="en-GB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0" name="ROW 2 BUTTON 2">
            <a:hlinkClick r:id="" action="ppaction://noaction"/>
          </p:cNvPr>
          <p:cNvSpPr/>
          <p:nvPr/>
        </p:nvSpPr>
        <p:spPr>
          <a:xfrm>
            <a:off x="3287350" y="1648094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2</a:t>
            </a:r>
            <a:endParaRPr lang="en-GB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0" name="ROW 2 BUTTON 1">
            <a:hlinkClick r:id="" action="ppaction://noaction"/>
          </p:cNvPr>
          <p:cNvSpPr/>
          <p:nvPr/>
        </p:nvSpPr>
        <p:spPr>
          <a:xfrm>
            <a:off x="1346491" y="1648094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23</a:t>
            </a:r>
            <a:endParaRPr lang="en-GB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4" name="ROW 1 BUTTON 5">
            <a:hlinkClick r:id="" action="ppaction://noaction"/>
          </p:cNvPr>
          <p:cNvSpPr/>
          <p:nvPr/>
        </p:nvSpPr>
        <p:spPr>
          <a:xfrm>
            <a:off x="9109927" y="427616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17</a:t>
            </a:r>
            <a:endParaRPr lang="en-GB" sz="5400" b="1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9" name="ROW 1 BUTTON 4">
            <a:hlinkClick r:id="" action="ppaction://noaction"/>
          </p:cNvPr>
          <p:cNvSpPr/>
          <p:nvPr/>
        </p:nvSpPr>
        <p:spPr>
          <a:xfrm>
            <a:off x="7169068" y="427616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20</a:t>
            </a:r>
            <a:endParaRPr lang="en-GB" sz="5400" b="1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4" name="ROW 1 BUTTON 3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228209" y="427616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13</a:t>
            </a:r>
            <a:endParaRPr lang="en-GB" sz="5400" b="1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9" name="ROW 1 BUTTON 2">
            <a:hlinkClick r:id="rId5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3287350" y="427616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7</a:t>
            </a:r>
            <a:endParaRPr lang="en-GB" sz="5400" b="1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ROW 1 BUTTON 1">
            <a:hlinkClick r:id="rId6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1346491" y="427616"/>
            <a:ext cx="1800000" cy="108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1</a:t>
            </a:r>
            <a:endParaRPr lang="en-GB" sz="5400" b="1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GAME HELP">
            <a:hlinkClick r:id="" action="ppaction://noaction" highlightClick="1"/>
          </p:cNvPr>
          <p:cNvSpPr/>
          <p:nvPr/>
        </p:nvSpPr>
        <p:spPr>
          <a:xfrm>
            <a:off x="369652" y="5849528"/>
            <a:ext cx="466927" cy="506239"/>
          </a:xfrm>
          <a:prstGeom prst="actionButtonInformation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941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1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5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9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3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6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0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4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9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3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1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5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1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0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4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8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2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6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5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9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3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7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0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4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8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3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6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7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41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4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45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6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8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49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1000"/>
                            </p:stCondLst>
                            <p:childTnLst>
                              <p:par>
                                <p:cTn id="152" presetID="1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4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8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1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2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6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9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3" fill="hold">
                      <p:stCondLst>
                        <p:cond delay="0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8" fill="hold">
                      <p:stCondLst>
                        <p:cond delay="0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3" fill="hold">
                      <p:stCondLst>
                        <p:cond delay="0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3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3" fill="hold">
                      <p:stCondLst>
                        <p:cond delay="0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>
                      <p:stCondLst>
                        <p:cond delay="0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4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8" fill="hold">
                      <p:stCondLst>
                        <p:cond delay="0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5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3" fill="hold">
                      <p:stCondLst>
                        <p:cond delay="0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5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8" fill="hold">
                      <p:stCondLst>
                        <p:cond delay="0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6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3" fill="hold">
                      <p:stCondLst>
                        <p:cond delay="0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6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8" fill="hold">
                      <p:stCondLst>
                        <p:cond delay="0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7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8" fill="hold">
                      <p:stCondLst>
                        <p:cond delay="0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8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3" fill="hold">
                      <p:stCondLst>
                        <p:cond delay="0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87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8" fill="hold">
                      <p:stCondLst>
                        <p:cond delay="0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  <p:bldLst>
      <p:bldP spid="48" grpId="0" animBg="1"/>
      <p:bldP spid="43" grpId="0" animBg="1"/>
      <p:bldP spid="38" grpId="0" animBg="1"/>
      <p:bldP spid="33" grpId="0" animBg="1"/>
      <p:bldP spid="28" grpId="0" animBg="1"/>
      <p:bldP spid="28" grpId="1" animBg="1"/>
      <p:bldP spid="47" grpId="0" animBg="1"/>
      <p:bldP spid="42" grpId="0" animBg="1"/>
      <p:bldP spid="37" grpId="0" animBg="1"/>
      <p:bldP spid="37" grpId="1" animBg="1"/>
      <p:bldP spid="32" grpId="0" animBg="1"/>
      <p:bldP spid="32" grpId="1" animBg="1"/>
      <p:bldP spid="22" grpId="0" animBg="1"/>
      <p:bldP spid="46" grpId="0" animBg="1"/>
      <p:bldP spid="46" grpId="1" animBg="1"/>
      <p:bldP spid="41" grpId="0" animBg="1"/>
      <p:bldP spid="41" grpId="1" animBg="1"/>
      <p:bldP spid="36" grpId="0" animBg="1"/>
      <p:bldP spid="36" grpId="1" animBg="1"/>
      <p:bldP spid="36" grpId="2" animBg="1"/>
      <p:bldP spid="36" grpId="3" animBg="1"/>
      <p:bldP spid="31" grpId="0" animBg="1"/>
      <p:bldP spid="31" grpId="1" animBg="1"/>
      <p:bldP spid="16" grpId="0" animBg="1"/>
      <p:bldP spid="16" grpId="1" animBg="1"/>
      <p:bldP spid="45" grpId="0" animBg="1"/>
      <p:bldP spid="40" grpId="0" animBg="1"/>
      <p:bldP spid="40" grpId="1" animBg="1"/>
      <p:bldP spid="35" grpId="0" animBg="1"/>
      <p:bldP spid="35" grpId="1" animBg="1"/>
      <p:bldP spid="30" grpId="0" animBg="1"/>
      <p:bldP spid="10" grpId="0" animBg="1"/>
      <p:bldP spid="44" grpId="0" animBg="1"/>
      <p:bldP spid="44" grpId="1" animBg="1"/>
      <p:bldP spid="39" grpId="0" animBg="1"/>
      <p:bldP spid="34" grpId="0" animBg="1"/>
      <p:bldP spid="34" grpId="1" animBg="1"/>
      <p:bldP spid="29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145772" y="6127363"/>
            <a:ext cx="1724444" cy="582719"/>
          </a:xfrm>
          <a:prstGeom prst="roundRect">
            <a:avLst/>
          </a:prstGeom>
          <a:solidFill>
            <a:srgbClr val="0070C0"/>
          </a:solidFill>
          <a:ln w="57150"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ln w="28575">
                  <a:noFill/>
                </a:ln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BACK</a:t>
            </a:r>
            <a:endParaRPr lang="en-GB" sz="6000" b="1" dirty="0">
              <a:ln w="28575">
                <a:noFill/>
              </a:ln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TEXT BOX"/>
          <p:cNvSpPr/>
          <p:nvPr/>
        </p:nvSpPr>
        <p:spPr>
          <a:xfrm>
            <a:off x="824816" y="1372459"/>
            <a:ext cx="10393251" cy="4447770"/>
          </a:xfrm>
          <a:prstGeom prst="roundRect">
            <a:avLst>
              <a:gd name="adj" fmla="val 4790"/>
            </a:avLst>
          </a:prstGeom>
          <a:solidFill>
            <a:schemeClr val="bg1"/>
          </a:solidFill>
          <a:ln w="57150"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INTRODUCE YOURSELF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5" name="CHALLENGE HEADER"/>
          <p:cNvSpPr/>
          <p:nvPr/>
        </p:nvSpPr>
        <p:spPr>
          <a:xfrm>
            <a:off x="824816" y="303633"/>
            <a:ext cx="10393251" cy="65708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CHALLENGE</a:t>
            </a:r>
            <a:endParaRPr lang="en-GB" sz="4000" b="1" dirty="0">
              <a:ln w="19050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4723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145772" y="6127363"/>
            <a:ext cx="1724444" cy="582719"/>
          </a:xfrm>
          <a:prstGeom prst="roundRect">
            <a:avLst/>
          </a:prstGeom>
          <a:solidFill>
            <a:srgbClr val="0070C0"/>
          </a:solidFill>
          <a:ln w="57150"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ln w="28575">
                  <a:noFill/>
                </a:ln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BACK</a:t>
            </a:r>
            <a:endParaRPr lang="en-GB" sz="6000" b="1" dirty="0">
              <a:ln w="28575">
                <a:noFill/>
              </a:ln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5" name="ANSWER D"/>
          <p:cNvSpPr/>
          <p:nvPr/>
        </p:nvSpPr>
        <p:spPr>
          <a:xfrm>
            <a:off x="7377545" y="4018852"/>
            <a:ext cx="3827075" cy="18000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LAST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16" name="OPTION D"/>
          <p:cNvSpPr/>
          <p:nvPr/>
        </p:nvSpPr>
        <p:spPr>
          <a:xfrm>
            <a:off x="6284891" y="4018852"/>
            <a:ext cx="810000" cy="18000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D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13" name="ANSWER C"/>
          <p:cNvSpPr/>
          <p:nvPr/>
        </p:nvSpPr>
        <p:spPr>
          <a:xfrm>
            <a:off x="1902423" y="4018852"/>
            <a:ext cx="3828675" cy="18000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ON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14" name="OPTION C"/>
          <p:cNvSpPr/>
          <p:nvPr/>
        </p:nvSpPr>
        <p:spPr>
          <a:xfrm>
            <a:off x="811369" y="4018852"/>
            <a:ext cx="810000" cy="18000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C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11" name="ANSWER B"/>
          <p:cNvSpPr/>
          <p:nvPr/>
        </p:nvSpPr>
        <p:spPr>
          <a:xfrm>
            <a:off x="7377545" y="1910341"/>
            <a:ext cx="3827075" cy="18000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IN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12" name="OPTION B"/>
          <p:cNvSpPr/>
          <p:nvPr/>
        </p:nvSpPr>
        <p:spPr>
          <a:xfrm>
            <a:off x="6284890" y="1910341"/>
            <a:ext cx="810000" cy="18000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B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5" name="ANSWER A"/>
          <p:cNvSpPr/>
          <p:nvPr/>
        </p:nvSpPr>
        <p:spPr>
          <a:xfrm>
            <a:off x="1902424" y="1910341"/>
            <a:ext cx="3828675" cy="18000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AT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9" name="OPTION A"/>
          <p:cNvSpPr/>
          <p:nvPr/>
        </p:nvSpPr>
        <p:spPr>
          <a:xfrm>
            <a:off x="811370" y="1910341"/>
            <a:ext cx="810000" cy="18000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A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4" name="QUESTION"/>
          <p:cNvSpPr/>
          <p:nvPr/>
        </p:nvSpPr>
        <p:spPr>
          <a:xfrm>
            <a:off x="811369" y="418678"/>
            <a:ext cx="10393251" cy="122349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What are you doing ____ January 23</a:t>
            </a:r>
            <a:r>
              <a:rPr lang="en-GB" sz="4800" b="1" baseline="30000" dirty="0" smtClean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rd</a:t>
            </a:r>
            <a:r>
              <a:rPr lang="en-GB" sz="4800" b="1" dirty="0">
                <a:ln w="1905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26812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CBAC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CBAC"/>
                                      </p:to>
                                    </p:animClr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CBAC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CBAC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CBAC"/>
                                      </p:to>
                                    </p:animClr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CBAC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ystery Pictur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3" name="BACK BUTTON">
            <a:hlinkClick r:id="rId5" action="ppaction://hlinksldjump"/>
          </p:cNvPr>
          <p:cNvSpPr/>
          <p:nvPr/>
        </p:nvSpPr>
        <p:spPr>
          <a:xfrm>
            <a:off x="5145772" y="6127363"/>
            <a:ext cx="1724444" cy="582719"/>
          </a:xfrm>
          <a:prstGeom prst="roundRect">
            <a:avLst/>
          </a:prstGeom>
          <a:solidFill>
            <a:srgbClr val="0070C0"/>
          </a:solidFill>
          <a:ln w="57150"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ln w="28575">
                  <a:noFill/>
                </a:ln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BACK</a:t>
            </a:r>
            <a:endParaRPr lang="en-GB" sz="6000" b="1" dirty="0">
              <a:ln w="28575">
                <a:noFill/>
              </a:ln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8" name="Cover 1"/>
          <p:cNvSpPr/>
          <p:nvPr/>
        </p:nvSpPr>
        <p:spPr>
          <a:xfrm>
            <a:off x="0" y="0"/>
            <a:ext cx="4068000" cy="230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/>
              <a:t>1</a:t>
            </a:r>
            <a:endParaRPr lang="en-US" sz="9600" b="1" dirty="0"/>
          </a:p>
        </p:txBody>
      </p:sp>
      <p:sp>
        <p:nvSpPr>
          <p:cNvPr id="20" name="Cover 2"/>
          <p:cNvSpPr/>
          <p:nvPr/>
        </p:nvSpPr>
        <p:spPr>
          <a:xfrm>
            <a:off x="4068000" y="0"/>
            <a:ext cx="4068000" cy="23040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/>
              <a:t>2</a:t>
            </a:r>
            <a:endParaRPr lang="en-US" sz="9600" b="1" dirty="0"/>
          </a:p>
        </p:txBody>
      </p:sp>
      <p:sp>
        <p:nvSpPr>
          <p:cNvPr id="21" name="Cover 3"/>
          <p:cNvSpPr/>
          <p:nvPr/>
        </p:nvSpPr>
        <p:spPr>
          <a:xfrm>
            <a:off x="8136000" y="0"/>
            <a:ext cx="4068000" cy="230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/>
              <a:t>3</a:t>
            </a:r>
            <a:endParaRPr lang="en-US" sz="9600" b="1" dirty="0"/>
          </a:p>
        </p:txBody>
      </p:sp>
      <p:sp>
        <p:nvSpPr>
          <p:cNvPr id="28" name="Cover 4"/>
          <p:cNvSpPr/>
          <p:nvPr/>
        </p:nvSpPr>
        <p:spPr>
          <a:xfrm>
            <a:off x="0" y="2304000"/>
            <a:ext cx="4068000" cy="23040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/>
              <a:t>4</a:t>
            </a:r>
            <a:endParaRPr lang="en-US" sz="9600" b="1" dirty="0"/>
          </a:p>
        </p:txBody>
      </p:sp>
      <p:sp>
        <p:nvSpPr>
          <p:cNvPr id="29" name="Cover 5"/>
          <p:cNvSpPr/>
          <p:nvPr/>
        </p:nvSpPr>
        <p:spPr>
          <a:xfrm>
            <a:off x="4068000" y="2304000"/>
            <a:ext cx="4068000" cy="230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5</a:t>
            </a:r>
          </a:p>
        </p:txBody>
      </p:sp>
      <p:sp>
        <p:nvSpPr>
          <p:cNvPr id="30" name="Cover 6"/>
          <p:cNvSpPr/>
          <p:nvPr/>
        </p:nvSpPr>
        <p:spPr>
          <a:xfrm>
            <a:off x="8136000" y="2304000"/>
            <a:ext cx="4068000" cy="23040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/>
              <a:t>6</a:t>
            </a:r>
            <a:endParaRPr lang="en-US" sz="9600" b="1" dirty="0"/>
          </a:p>
        </p:txBody>
      </p:sp>
      <p:sp>
        <p:nvSpPr>
          <p:cNvPr id="58" name="Cover 7"/>
          <p:cNvSpPr/>
          <p:nvPr/>
        </p:nvSpPr>
        <p:spPr>
          <a:xfrm>
            <a:off x="0" y="4608000"/>
            <a:ext cx="4068000" cy="230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/>
              <a:t>7</a:t>
            </a:r>
            <a:endParaRPr lang="en-US" sz="9600" b="1" dirty="0"/>
          </a:p>
        </p:txBody>
      </p:sp>
      <p:sp>
        <p:nvSpPr>
          <p:cNvPr id="59" name="Cover 8"/>
          <p:cNvSpPr/>
          <p:nvPr/>
        </p:nvSpPr>
        <p:spPr>
          <a:xfrm>
            <a:off x="4068000" y="4608000"/>
            <a:ext cx="4068000" cy="23040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/>
              <a:t>8</a:t>
            </a:r>
            <a:endParaRPr lang="en-US" sz="9600" b="1" dirty="0"/>
          </a:p>
        </p:txBody>
      </p:sp>
      <p:sp>
        <p:nvSpPr>
          <p:cNvPr id="60" name="Cover 9"/>
          <p:cNvSpPr/>
          <p:nvPr/>
        </p:nvSpPr>
        <p:spPr>
          <a:xfrm>
            <a:off x="8136000" y="4608000"/>
            <a:ext cx="4068000" cy="230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/>
              <a:t>9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1770322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  <p:bldLst>
      <p:bldP spid="13" grpId="0" animBg="1"/>
      <p:bldP spid="38" grpId="0" animBg="1"/>
      <p:bldP spid="38" grpId="1" animBg="1"/>
      <p:bldP spid="20" grpId="0" animBg="1"/>
      <p:bldP spid="20" grpId="1" animBg="1"/>
      <p:bldP spid="21" grpId="0" animBg="1"/>
      <p:bldP spid="21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83</Words>
  <Application>Microsoft Office PowerPoint</Application>
  <PresentationFormat>ワイド画面</PresentationFormat>
  <Paragraphs>53</Paragraphs>
  <Slides>4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ＭＳ Ｐゴシック</vt:lpstr>
      <vt:lpstr>Arial</vt:lpstr>
      <vt:lpstr>Calibri</vt:lpstr>
      <vt:lpstr>Calibri Light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Guest</dc:creator>
  <cp:lastModifiedBy>Guest</cp:lastModifiedBy>
  <cp:revision>7</cp:revision>
  <dcterms:created xsi:type="dcterms:W3CDTF">2014-10-12T15:06:03Z</dcterms:created>
  <dcterms:modified xsi:type="dcterms:W3CDTF">2014-11-29T10:33:20Z</dcterms:modified>
</cp:coreProperties>
</file>