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5" r:id="rId10"/>
    <p:sldId id="264" r:id="rId11"/>
    <p:sldId id="266" r:id="rId12"/>
    <p:sldId id="267" r:id="rId13"/>
    <p:sldId id="268" r:id="rId14"/>
    <p:sldId id="269" r:id="rId15"/>
    <p:sldId id="271" r:id="rId16"/>
    <p:sldId id="270" r:id="rId17"/>
    <p:sldId id="273" r:id="rId18"/>
    <p:sldId id="272" r:id="rId19"/>
    <p:sldId id="275" r:id="rId20"/>
    <p:sldId id="274" r:id="rId21"/>
    <p:sldId id="276" r:id="rId22"/>
  </p:sldIdLst>
  <p:sldSz cx="38531800" cy="21674138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827" userDrawn="1">
          <p15:clr>
            <a:srgbClr val="A4A3A4"/>
          </p15:clr>
        </p15:guide>
        <p15:guide id="2" pos="121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6624"/>
    <a:srgbClr val="B1AA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23" d="100"/>
          <a:sy n="23" d="100"/>
        </p:scale>
        <p:origin x="558" y="24"/>
      </p:cViewPr>
      <p:guideLst>
        <p:guide orient="horz" pos="6827"/>
        <p:guide pos="121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6475" y="3547135"/>
            <a:ext cx="28898850" cy="7545811"/>
          </a:xfrm>
        </p:spPr>
        <p:txBody>
          <a:bodyPr anchor="b"/>
          <a:lstStyle>
            <a:lvl1pPr algn="ctr">
              <a:defRPr sz="18962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6475" y="11383941"/>
            <a:ext cx="28898850" cy="5232898"/>
          </a:xfrm>
        </p:spPr>
        <p:txBody>
          <a:bodyPr/>
          <a:lstStyle>
            <a:lvl1pPr marL="0" indent="0" algn="ctr">
              <a:buNone/>
              <a:defRPr sz="7585"/>
            </a:lvl1pPr>
            <a:lvl2pPr marL="1444935" indent="0" algn="ctr">
              <a:buNone/>
              <a:defRPr sz="6321"/>
            </a:lvl2pPr>
            <a:lvl3pPr marL="2889870" indent="0" algn="ctr">
              <a:buNone/>
              <a:defRPr sz="5689"/>
            </a:lvl3pPr>
            <a:lvl4pPr marL="4334805" indent="0" algn="ctr">
              <a:buNone/>
              <a:defRPr sz="5057"/>
            </a:lvl4pPr>
            <a:lvl5pPr marL="5779740" indent="0" algn="ctr">
              <a:buNone/>
              <a:defRPr sz="5057"/>
            </a:lvl5pPr>
            <a:lvl6pPr marL="7224674" indent="0" algn="ctr">
              <a:buNone/>
              <a:defRPr sz="5057"/>
            </a:lvl6pPr>
            <a:lvl7pPr marL="8669609" indent="0" algn="ctr">
              <a:buNone/>
              <a:defRPr sz="5057"/>
            </a:lvl7pPr>
            <a:lvl8pPr marL="10114544" indent="0" algn="ctr">
              <a:buNone/>
              <a:defRPr sz="5057"/>
            </a:lvl8pPr>
            <a:lvl9pPr marL="11559479" indent="0" algn="ctr">
              <a:buNone/>
              <a:defRPr sz="5057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368D8-6AE1-416E-BEDA-8F2F5A9CF639}" type="datetimeFigureOut">
              <a:rPr lang="en-US" smtClean="0"/>
              <a:t>12/18/2014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2280-3EB5-4A39-90E7-D47A1692C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199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368D8-6AE1-416E-BEDA-8F2F5A9CF639}" type="datetimeFigureOut">
              <a:rPr lang="en-US" smtClean="0"/>
              <a:t>12/18/2014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2280-3EB5-4A39-90E7-D47A1692C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967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8992" y="5403486"/>
            <a:ext cx="33233678" cy="9015838"/>
          </a:xfrm>
        </p:spPr>
        <p:txBody>
          <a:bodyPr anchor="b"/>
          <a:lstStyle>
            <a:lvl1pPr>
              <a:defRPr sz="18962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28992" y="14504617"/>
            <a:ext cx="33233678" cy="4741216"/>
          </a:xfrm>
        </p:spPr>
        <p:txBody>
          <a:bodyPr/>
          <a:lstStyle>
            <a:lvl1pPr marL="0" indent="0">
              <a:buNone/>
              <a:defRPr sz="7585">
                <a:solidFill>
                  <a:schemeClr val="tx1">
                    <a:tint val="75000"/>
                  </a:schemeClr>
                </a:solidFill>
              </a:defRPr>
            </a:lvl1pPr>
            <a:lvl2pPr marL="1444935" indent="0">
              <a:buNone/>
              <a:defRPr sz="6321">
                <a:solidFill>
                  <a:schemeClr val="tx1">
                    <a:tint val="75000"/>
                  </a:schemeClr>
                </a:solidFill>
              </a:defRPr>
            </a:lvl2pPr>
            <a:lvl3pPr marL="2889870" indent="0">
              <a:buNone/>
              <a:defRPr sz="5689">
                <a:solidFill>
                  <a:schemeClr val="tx1">
                    <a:tint val="75000"/>
                  </a:schemeClr>
                </a:solidFill>
              </a:defRPr>
            </a:lvl3pPr>
            <a:lvl4pPr marL="4334805" indent="0">
              <a:buNone/>
              <a:defRPr sz="5057">
                <a:solidFill>
                  <a:schemeClr val="tx1">
                    <a:tint val="75000"/>
                  </a:schemeClr>
                </a:solidFill>
              </a:defRPr>
            </a:lvl4pPr>
            <a:lvl5pPr marL="5779740" indent="0">
              <a:buNone/>
              <a:defRPr sz="5057">
                <a:solidFill>
                  <a:schemeClr val="tx1">
                    <a:tint val="75000"/>
                  </a:schemeClr>
                </a:solidFill>
              </a:defRPr>
            </a:lvl5pPr>
            <a:lvl6pPr marL="7224674" indent="0">
              <a:buNone/>
              <a:defRPr sz="5057">
                <a:solidFill>
                  <a:schemeClr val="tx1">
                    <a:tint val="75000"/>
                  </a:schemeClr>
                </a:solidFill>
              </a:defRPr>
            </a:lvl6pPr>
            <a:lvl7pPr marL="8669609" indent="0">
              <a:buNone/>
              <a:defRPr sz="5057">
                <a:solidFill>
                  <a:schemeClr val="tx1">
                    <a:tint val="75000"/>
                  </a:schemeClr>
                </a:solidFill>
              </a:defRPr>
            </a:lvl7pPr>
            <a:lvl8pPr marL="10114544" indent="0">
              <a:buNone/>
              <a:defRPr sz="5057">
                <a:solidFill>
                  <a:schemeClr val="tx1">
                    <a:tint val="75000"/>
                  </a:schemeClr>
                </a:solidFill>
              </a:defRPr>
            </a:lvl8pPr>
            <a:lvl9pPr marL="11559479" indent="0">
              <a:buNone/>
              <a:defRPr sz="50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368D8-6AE1-416E-BEDA-8F2F5A9CF639}" type="datetimeFigureOut">
              <a:rPr lang="en-US" smtClean="0"/>
              <a:t>12/18/2014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2280-3EB5-4A39-90E7-D47A1692C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241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49061" y="5769736"/>
            <a:ext cx="16376015" cy="137520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506724" y="5769736"/>
            <a:ext cx="16376015" cy="137520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368D8-6AE1-416E-BEDA-8F2F5A9CF639}" type="datetimeFigureOut">
              <a:rPr lang="en-US" smtClean="0"/>
              <a:t>12/18/2014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2280-3EB5-4A39-90E7-D47A1692C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75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4080" y="1153949"/>
            <a:ext cx="33233678" cy="418933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54082" y="5313176"/>
            <a:ext cx="16300756" cy="2603905"/>
          </a:xfrm>
        </p:spPr>
        <p:txBody>
          <a:bodyPr anchor="b"/>
          <a:lstStyle>
            <a:lvl1pPr marL="0" indent="0">
              <a:buNone/>
              <a:defRPr sz="7585" b="1"/>
            </a:lvl1pPr>
            <a:lvl2pPr marL="1444935" indent="0">
              <a:buNone/>
              <a:defRPr sz="6321" b="1"/>
            </a:lvl2pPr>
            <a:lvl3pPr marL="2889870" indent="0">
              <a:buNone/>
              <a:defRPr sz="5689" b="1"/>
            </a:lvl3pPr>
            <a:lvl4pPr marL="4334805" indent="0">
              <a:buNone/>
              <a:defRPr sz="5057" b="1"/>
            </a:lvl4pPr>
            <a:lvl5pPr marL="5779740" indent="0">
              <a:buNone/>
              <a:defRPr sz="5057" b="1"/>
            </a:lvl5pPr>
            <a:lvl6pPr marL="7224674" indent="0">
              <a:buNone/>
              <a:defRPr sz="5057" b="1"/>
            </a:lvl6pPr>
            <a:lvl7pPr marL="8669609" indent="0">
              <a:buNone/>
              <a:defRPr sz="5057" b="1"/>
            </a:lvl7pPr>
            <a:lvl8pPr marL="10114544" indent="0">
              <a:buNone/>
              <a:defRPr sz="5057" b="1"/>
            </a:lvl8pPr>
            <a:lvl9pPr marL="11559479" indent="0">
              <a:buNone/>
              <a:defRPr sz="505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54082" y="7917081"/>
            <a:ext cx="16300756" cy="116448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506724" y="5313176"/>
            <a:ext cx="16381034" cy="2603905"/>
          </a:xfrm>
        </p:spPr>
        <p:txBody>
          <a:bodyPr anchor="b"/>
          <a:lstStyle>
            <a:lvl1pPr marL="0" indent="0">
              <a:buNone/>
              <a:defRPr sz="7585" b="1"/>
            </a:lvl1pPr>
            <a:lvl2pPr marL="1444935" indent="0">
              <a:buNone/>
              <a:defRPr sz="6321" b="1"/>
            </a:lvl2pPr>
            <a:lvl3pPr marL="2889870" indent="0">
              <a:buNone/>
              <a:defRPr sz="5689" b="1"/>
            </a:lvl3pPr>
            <a:lvl4pPr marL="4334805" indent="0">
              <a:buNone/>
              <a:defRPr sz="5057" b="1"/>
            </a:lvl4pPr>
            <a:lvl5pPr marL="5779740" indent="0">
              <a:buNone/>
              <a:defRPr sz="5057" b="1"/>
            </a:lvl5pPr>
            <a:lvl6pPr marL="7224674" indent="0">
              <a:buNone/>
              <a:defRPr sz="5057" b="1"/>
            </a:lvl6pPr>
            <a:lvl7pPr marL="8669609" indent="0">
              <a:buNone/>
              <a:defRPr sz="5057" b="1"/>
            </a:lvl7pPr>
            <a:lvl8pPr marL="10114544" indent="0">
              <a:buNone/>
              <a:defRPr sz="5057" b="1"/>
            </a:lvl8pPr>
            <a:lvl9pPr marL="11559479" indent="0">
              <a:buNone/>
              <a:defRPr sz="505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506724" y="7917081"/>
            <a:ext cx="16381034" cy="116448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368D8-6AE1-416E-BEDA-8F2F5A9CF639}" type="datetimeFigureOut">
              <a:rPr lang="en-US" smtClean="0"/>
              <a:t>12/18/2014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2280-3EB5-4A39-90E7-D47A1692C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78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368D8-6AE1-416E-BEDA-8F2F5A9CF639}" type="datetimeFigureOut">
              <a:rPr lang="en-US" smtClean="0"/>
              <a:t>12/18/2014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2280-3EB5-4A39-90E7-D47A1692C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858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368D8-6AE1-416E-BEDA-8F2F5A9CF639}" type="datetimeFigureOut">
              <a:rPr lang="en-US" smtClean="0"/>
              <a:t>12/18/2014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2280-3EB5-4A39-90E7-D47A1692C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94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4082" y="1444942"/>
            <a:ext cx="12427507" cy="5057299"/>
          </a:xfrm>
        </p:spPr>
        <p:txBody>
          <a:bodyPr anchor="b"/>
          <a:lstStyle>
            <a:lvl1pPr>
              <a:defRPr sz="1011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81034" y="3120676"/>
            <a:ext cx="19506724" cy="15402686"/>
          </a:xfrm>
        </p:spPr>
        <p:txBody>
          <a:bodyPr/>
          <a:lstStyle>
            <a:lvl1pPr>
              <a:defRPr sz="10113"/>
            </a:lvl1pPr>
            <a:lvl2pPr>
              <a:defRPr sz="8849"/>
            </a:lvl2pPr>
            <a:lvl3pPr>
              <a:defRPr sz="7585"/>
            </a:lvl3pPr>
            <a:lvl4pPr>
              <a:defRPr sz="6321"/>
            </a:lvl4pPr>
            <a:lvl5pPr>
              <a:defRPr sz="6321"/>
            </a:lvl5pPr>
            <a:lvl6pPr>
              <a:defRPr sz="6321"/>
            </a:lvl6pPr>
            <a:lvl7pPr>
              <a:defRPr sz="6321"/>
            </a:lvl7pPr>
            <a:lvl8pPr>
              <a:defRPr sz="6321"/>
            </a:lvl8pPr>
            <a:lvl9pPr>
              <a:defRPr sz="6321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54082" y="6502241"/>
            <a:ext cx="12427507" cy="12046207"/>
          </a:xfrm>
        </p:spPr>
        <p:txBody>
          <a:bodyPr/>
          <a:lstStyle>
            <a:lvl1pPr marL="0" indent="0">
              <a:buNone/>
              <a:defRPr sz="5057"/>
            </a:lvl1pPr>
            <a:lvl2pPr marL="1444935" indent="0">
              <a:buNone/>
              <a:defRPr sz="4425"/>
            </a:lvl2pPr>
            <a:lvl3pPr marL="2889870" indent="0">
              <a:buNone/>
              <a:defRPr sz="3792"/>
            </a:lvl3pPr>
            <a:lvl4pPr marL="4334805" indent="0">
              <a:buNone/>
              <a:defRPr sz="3160"/>
            </a:lvl4pPr>
            <a:lvl5pPr marL="5779740" indent="0">
              <a:buNone/>
              <a:defRPr sz="3160"/>
            </a:lvl5pPr>
            <a:lvl6pPr marL="7224674" indent="0">
              <a:buNone/>
              <a:defRPr sz="3160"/>
            </a:lvl6pPr>
            <a:lvl7pPr marL="8669609" indent="0">
              <a:buNone/>
              <a:defRPr sz="3160"/>
            </a:lvl7pPr>
            <a:lvl8pPr marL="10114544" indent="0">
              <a:buNone/>
              <a:defRPr sz="3160"/>
            </a:lvl8pPr>
            <a:lvl9pPr marL="11559479" indent="0">
              <a:buNone/>
              <a:defRPr sz="316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368D8-6AE1-416E-BEDA-8F2F5A9CF639}" type="datetimeFigureOut">
              <a:rPr lang="en-US" smtClean="0"/>
              <a:t>12/18/2014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2280-3EB5-4A39-90E7-D47A1692C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258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4082" y="1444942"/>
            <a:ext cx="12427507" cy="5057299"/>
          </a:xfrm>
        </p:spPr>
        <p:txBody>
          <a:bodyPr anchor="b"/>
          <a:lstStyle>
            <a:lvl1pPr>
              <a:defRPr sz="1011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381034" y="3120676"/>
            <a:ext cx="19506724" cy="15402686"/>
          </a:xfrm>
        </p:spPr>
        <p:txBody>
          <a:bodyPr anchor="t"/>
          <a:lstStyle>
            <a:lvl1pPr marL="0" indent="0">
              <a:buNone/>
              <a:defRPr sz="10113"/>
            </a:lvl1pPr>
            <a:lvl2pPr marL="1444935" indent="0">
              <a:buNone/>
              <a:defRPr sz="8849"/>
            </a:lvl2pPr>
            <a:lvl3pPr marL="2889870" indent="0">
              <a:buNone/>
              <a:defRPr sz="7585"/>
            </a:lvl3pPr>
            <a:lvl4pPr marL="4334805" indent="0">
              <a:buNone/>
              <a:defRPr sz="6321"/>
            </a:lvl4pPr>
            <a:lvl5pPr marL="5779740" indent="0">
              <a:buNone/>
              <a:defRPr sz="6321"/>
            </a:lvl5pPr>
            <a:lvl6pPr marL="7224674" indent="0">
              <a:buNone/>
              <a:defRPr sz="6321"/>
            </a:lvl6pPr>
            <a:lvl7pPr marL="8669609" indent="0">
              <a:buNone/>
              <a:defRPr sz="6321"/>
            </a:lvl7pPr>
            <a:lvl8pPr marL="10114544" indent="0">
              <a:buNone/>
              <a:defRPr sz="6321"/>
            </a:lvl8pPr>
            <a:lvl9pPr marL="11559479" indent="0">
              <a:buNone/>
              <a:defRPr sz="6321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54082" y="6502241"/>
            <a:ext cx="12427507" cy="12046207"/>
          </a:xfrm>
        </p:spPr>
        <p:txBody>
          <a:bodyPr/>
          <a:lstStyle>
            <a:lvl1pPr marL="0" indent="0">
              <a:buNone/>
              <a:defRPr sz="5057"/>
            </a:lvl1pPr>
            <a:lvl2pPr marL="1444935" indent="0">
              <a:buNone/>
              <a:defRPr sz="4425"/>
            </a:lvl2pPr>
            <a:lvl3pPr marL="2889870" indent="0">
              <a:buNone/>
              <a:defRPr sz="3792"/>
            </a:lvl3pPr>
            <a:lvl4pPr marL="4334805" indent="0">
              <a:buNone/>
              <a:defRPr sz="3160"/>
            </a:lvl4pPr>
            <a:lvl5pPr marL="5779740" indent="0">
              <a:buNone/>
              <a:defRPr sz="3160"/>
            </a:lvl5pPr>
            <a:lvl6pPr marL="7224674" indent="0">
              <a:buNone/>
              <a:defRPr sz="3160"/>
            </a:lvl6pPr>
            <a:lvl7pPr marL="8669609" indent="0">
              <a:buNone/>
              <a:defRPr sz="3160"/>
            </a:lvl7pPr>
            <a:lvl8pPr marL="10114544" indent="0">
              <a:buNone/>
              <a:defRPr sz="3160"/>
            </a:lvl8pPr>
            <a:lvl9pPr marL="11559479" indent="0">
              <a:buNone/>
              <a:defRPr sz="316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368D8-6AE1-416E-BEDA-8F2F5A9CF639}" type="datetimeFigureOut">
              <a:rPr lang="en-US" smtClean="0"/>
              <a:t>12/18/2014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2280-3EB5-4A39-90E7-D47A1692C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13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368D8-6AE1-416E-BEDA-8F2F5A9CF639}" type="datetimeFigureOut">
              <a:rPr lang="en-US" smtClean="0"/>
              <a:t>12/18/2014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2280-3EB5-4A39-90E7-D47A1692C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057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7574320" y="1153947"/>
            <a:ext cx="8308419" cy="1836783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49061" y="1153947"/>
            <a:ext cx="24443611" cy="1836783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368D8-6AE1-416E-BEDA-8F2F5A9CF639}" type="datetimeFigureOut">
              <a:rPr lang="en-US" smtClean="0"/>
              <a:t>12/18/2014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2280-3EB5-4A39-90E7-D47A1692C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85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9061" y="1153949"/>
            <a:ext cx="33233678" cy="41893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9061" y="5769736"/>
            <a:ext cx="33233678" cy="137520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49061" y="20088717"/>
            <a:ext cx="8669655" cy="11539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368D8-6AE1-416E-BEDA-8F2F5A9CF639}" type="datetimeFigureOut">
              <a:rPr lang="en-US" smtClean="0"/>
              <a:t>12/18/2014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763659" y="20088717"/>
            <a:ext cx="13004483" cy="11539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213084" y="20088717"/>
            <a:ext cx="8669655" cy="11539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92280-3EB5-4A39-90E7-D47A1692C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523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2889870" rtl="0" eaLnBrk="1" latinLnBrk="0" hangingPunct="1">
        <a:lnSpc>
          <a:spcPct val="90000"/>
        </a:lnSpc>
        <a:spcBef>
          <a:spcPct val="0"/>
        </a:spcBef>
        <a:buNone/>
        <a:defRPr sz="1390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2467" indent="-722467" algn="l" defTabSz="2889870" rtl="0" eaLnBrk="1" latinLnBrk="0" hangingPunct="1">
        <a:lnSpc>
          <a:spcPct val="90000"/>
        </a:lnSpc>
        <a:spcBef>
          <a:spcPts val="3160"/>
        </a:spcBef>
        <a:buFont typeface="Arial" panose="020B0604020202020204" pitchFamily="34" charset="0"/>
        <a:buChar char="•"/>
        <a:defRPr sz="8849" kern="1200">
          <a:solidFill>
            <a:schemeClr val="tx1"/>
          </a:solidFill>
          <a:latin typeface="+mn-lt"/>
          <a:ea typeface="+mn-ea"/>
          <a:cs typeface="+mn-cs"/>
        </a:defRPr>
      </a:lvl1pPr>
      <a:lvl2pPr marL="2167402" indent="-722467" algn="l" defTabSz="2889870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7585" kern="1200">
          <a:solidFill>
            <a:schemeClr val="tx1"/>
          </a:solidFill>
          <a:latin typeface="+mn-lt"/>
          <a:ea typeface="+mn-ea"/>
          <a:cs typeface="+mn-cs"/>
        </a:defRPr>
      </a:lvl2pPr>
      <a:lvl3pPr marL="3612337" indent="-722467" algn="l" defTabSz="2889870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6321" kern="1200">
          <a:solidFill>
            <a:schemeClr val="tx1"/>
          </a:solidFill>
          <a:latin typeface="+mn-lt"/>
          <a:ea typeface="+mn-ea"/>
          <a:cs typeface="+mn-cs"/>
        </a:defRPr>
      </a:lvl3pPr>
      <a:lvl4pPr marL="5057272" indent="-722467" algn="l" defTabSz="2889870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89" kern="1200">
          <a:solidFill>
            <a:schemeClr val="tx1"/>
          </a:solidFill>
          <a:latin typeface="+mn-lt"/>
          <a:ea typeface="+mn-ea"/>
          <a:cs typeface="+mn-cs"/>
        </a:defRPr>
      </a:lvl4pPr>
      <a:lvl5pPr marL="6502207" indent="-722467" algn="l" defTabSz="2889870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89" kern="1200">
          <a:solidFill>
            <a:schemeClr val="tx1"/>
          </a:solidFill>
          <a:latin typeface="+mn-lt"/>
          <a:ea typeface="+mn-ea"/>
          <a:cs typeface="+mn-cs"/>
        </a:defRPr>
      </a:lvl5pPr>
      <a:lvl6pPr marL="7947142" indent="-722467" algn="l" defTabSz="2889870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89" kern="1200">
          <a:solidFill>
            <a:schemeClr val="tx1"/>
          </a:solidFill>
          <a:latin typeface="+mn-lt"/>
          <a:ea typeface="+mn-ea"/>
          <a:cs typeface="+mn-cs"/>
        </a:defRPr>
      </a:lvl6pPr>
      <a:lvl7pPr marL="9392077" indent="-722467" algn="l" defTabSz="2889870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89" kern="1200">
          <a:solidFill>
            <a:schemeClr val="tx1"/>
          </a:solidFill>
          <a:latin typeface="+mn-lt"/>
          <a:ea typeface="+mn-ea"/>
          <a:cs typeface="+mn-cs"/>
        </a:defRPr>
      </a:lvl7pPr>
      <a:lvl8pPr marL="10837012" indent="-722467" algn="l" defTabSz="2889870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89" kern="1200">
          <a:solidFill>
            <a:schemeClr val="tx1"/>
          </a:solidFill>
          <a:latin typeface="+mn-lt"/>
          <a:ea typeface="+mn-ea"/>
          <a:cs typeface="+mn-cs"/>
        </a:defRPr>
      </a:lvl8pPr>
      <a:lvl9pPr marL="12281946" indent="-722467" algn="l" defTabSz="2889870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9870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1pPr>
      <a:lvl2pPr marL="1444935" algn="l" defTabSz="2889870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2pPr>
      <a:lvl3pPr marL="2889870" algn="l" defTabSz="2889870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3pPr>
      <a:lvl4pPr marL="4334805" algn="l" defTabSz="2889870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4pPr>
      <a:lvl5pPr marL="5779740" algn="l" defTabSz="2889870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5pPr>
      <a:lvl6pPr marL="7224674" algn="l" defTabSz="2889870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6pPr>
      <a:lvl7pPr marL="8669609" algn="l" defTabSz="2889870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7pPr>
      <a:lvl8pPr marL="10114544" algn="l" defTabSz="2889870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8pPr>
      <a:lvl9pPr marL="11559479" algn="l" defTabSz="2889870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" Type="http://schemas.openxmlformats.org/officeDocument/2006/relationships/slide" Target="slide2.xml"/><Relationship Id="rId21" Type="http://schemas.openxmlformats.org/officeDocument/2006/relationships/slide" Target="slide20.xml"/><Relationship Id="rId7" Type="http://schemas.openxmlformats.org/officeDocument/2006/relationships/slide" Target="slide6.xm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2" Type="http://schemas.openxmlformats.org/officeDocument/2006/relationships/audio" Target="../media/audio1.wav"/><Relationship Id="rId16" Type="http://schemas.openxmlformats.org/officeDocument/2006/relationships/slide" Target="slide15.xml"/><Relationship Id="rId20" Type="http://schemas.openxmlformats.org/officeDocument/2006/relationships/slide" Target="slide1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slide" Target="slide10.xml"/><Relationship Id="rId5" Type="http://schemas.openxmlformats.org/officeDocument/2006/relationships/slide" Target="slide4.xml"/><Relationship Id="rId15" Type="http://schemas.openxmlformats.org/officeDocument/2006/relationships/slide" Target="slide14.xml"/><Relationship Id="rId10" Type="http://schemas.openxmlformats.org/officeDocument/2006/relationships/slide" Target="slide9.xml"/><Relationship Id="rId19" Type="http://schemas.openxmlformats.org/officeDocument/2006/relationships/slide" Target="slide18.xml"/><Relationship Id="rId4" Type="http://schemas.openxmlformats.org/officeDocument/2006/relationships/slide" Target="slide3.xml"/><Relationship Id="rId9" Type="http://schemas.openxmlformats.org/officeDocument/2006/relationships/slide" Target="slide8.xml"/><Relationship Id="rId14" Type="http://schemas.openxmlformats.org/officeDocument/2006/relationships/slide" Target="slide13.xml"/><Relationship Id="rId22" Type="http://schemas.openxmlformats.org/officeDocument/2006/relationships/slide" Target="slide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9000">
              <a:schemeClr val="tx1"/>
            </a:gs>
            <a:gs pos="0">
              <a:schemeClr val="bg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MERRY CHRISTMAS BANNER"/>
          <p:cNvSpPr/>
          <p:nvPr/>
        </p:nvSpPr>
        <p:spPr>
          <a:xfrm>
            <a:off x="11020707" y="1982203"/>
            <a:ext cx="16255604" cy="1761055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Down">
              <a:avLst/>
            </a:prstTxWarp>
            <a:spAutoFit/>
          </a:bodyPr>
          <a:lstStyle/>
          <a:p>
            <a:pPr algn="ctr"/>
            <a:r>
              <a:rPr lang="en-US" altLang="ja-JP" sz="10350" dirty="0">
                <a:ln w="76200">
                  <a:solidFill>
                    <a:srgbClr val="FFC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Std Black" panose="0208090304030B020404" pitchFamily="18" charset="0"/>
              </a:rPr>
              <a:t>MERRY CHRISTMAS</a:t>
            </a:r>
            <a:endParaRPr lang="ja-JP" altLang="en-US" sz="10350" dirty="0">
              <a:ln w="76200">
                <a:solidFill>
                  <a:srgbClr val="FFC000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oper Std Black" panose="0208090304030B020404" pitchFamily="18" charset="0"/>
            </a:endParaRPr>
          </a:p>
        </p:txBody>
      </p:sp>
      <p:grpSp>
        <p:nvGrpSpPr>
          <p:cNvPr id="7" name="CHRISTMAS TREE"/>
          <p:cNvGrpSpPr/>
          <p:nvPr/>
        </p:nvGrpSpPr>
        <p:grpSpPr>
          <a:xfrm>
            <a:off x="12070164" y="1843090"/>
            <a:ext cx="14427518" cy="19173467"/>
            <a:chOff x="1242754" y="2457451"/>
            <a:chExt cx="19236691" cy="25564623"/>
          </a:xfrm>
        </p:grpSpPr>
        <p:sp>
          <p:nvSpPr>
            <p:cNvPr id="149" name="STAND"/>
            <p:cNvSpPr/>
            <p:nvPr/>
          </p:nvSpPr>
          <p:spPr>
            <a:xfrm>
              <a:off x="8630783" y="24263537"/>
              <a:ext cx="4523181" cy="3758537"/>
            </a:xfrm>
            <a:prstGeom prst="can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TRUNK"/>
            <p:cNvSpPr/>
            <p:nvPr/>
          </p:nvSpPr>
          <p:spPr>
            <a:xfrm>
              <a:off x="9632374" y="22688550"/>
              <a:ext cx="2457450" cy="2249632"/>
            </a:xfrm>
            <a:prstGeom prst="can">
              <a:avLst/>
            </a:prstGeom>
            <a:gradFill flip="none" rotWithShape="1">
              <a:gsLst>
                <a:gs pos="0">
                  <a:srgbClr val="986624">
                    <a:shade val="30000"/>
                    <a:satMod val="115000"/>
                  </a:srgbClr>
                </a:gs>
                <a:gs pos="50000">
                  <a:srgbClr val="986624">
                    <a:shade val="67500"/>
                    <a:satMod val="115000"/>
                  </a:srgbClr>
                </a:gs>
                <a:gs pos="100000">
                  <a:srgbClr val="986624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C00000"/>
                </a:solidFill>
              </a:endParaRPr>
            </a:p>
          </p:txBody>
        </p:sp>
        <p:sp>
          <p:nvSpPr>
            <p:cNvPr id="10" name="CHRISTMAS TREE"/>
            <p:cNvSpPr/>
            <p:nvPr/>
          </p:nvSpPr>
          <p:spPr>
            <a:xfrm>
              <a:off x="1242754" y="2457451"/>
              <a:ext cx="19236691" cy="21414341"/>
            </a:xfrm>
            <a:custGeom>
              <a:avLst/>
              <a:gdLst>
                <a:gd name="connsiteX0" fmla="*/ 9472871 w 19236691"/>
                <a:gd name="connsiteY0" fmla="*/ 0 h 20885309"/>
                <a:gd name="connsiteX1" fmla="*/ 11018519 w 19236691"/>
                <a:gd name="connsiteY1" fmla="*/ 3371850 h 20885309"/>
                <a:gd name="connsiteX2" fmla="*/ 13330496 w 19236691"/>
                <a:gd name="connsiteY2" fmla="*/ 6115049 h 20885309"/>
                <a:gd name="connsiteX3" fmla="*/ 11654755 w 19236691"/>
                <a:gd name="connsiteY3" fmla="*/ 6115049 h 20885309"/>
                <a:gd name="connsiteX4" fmla="*/ 11820660 w 19236691"/>
                <a:gd name="connsiteY4" fmla="*/ 6330830 h 20885309"/>
                <a:gd name="connsiteX5" fmla="*/ 15332478 w 19236691"/>
                <a:gd name="connsiteY5" fmla="*/ 9627176 h 20885309"/>
                <a:gd name="connsiteX6" fmla="*/ 12719665 w 19236691"/>
                <a:gd name="connsiteY6" fmla="*/ 9627176 h 20885309"/>
                <a:gd name="connsiteX7" fmla="*/ 16489334 w 19236691"/>
                <a:gd name="connsiteY7" fmla="*/ 13097739 h 20885309"/>
                <a:gd name="connsiteX8" fmla="*/ 14059884 w 19236691"/>
                <a:gd name="connsiteY8" fmla="*/ 13097739 h 20885309"/>
                <a:gd name="connsiteX9" fmla="*/ 17632335 w 19236691"/>
                <a:gd name="connsiteY9" fmla="*/ 16578695 h 20885309"/>
                <a:gd name="connsiteX10" fmla="*/ 14836082 w 19236691"/>
                <a:gd name="connsiteY10" fmla="*/ 16578695 h 20885309"/>
                <a:gd name="connsiteX11" fmla="*/ 19236691 w 19236691"/>
                <a:gd name="connsiteY11" fmla="*/ 20885309 h 20885309"/>
                <a:gd name="connsiteX12" fmla="*/ 0 w 19236691"/>
                <a:gd name="connsiteY12" fmla="*/ 20885309 h 20885309"/>
                <a:gd name="connsiteX13" fmla="*/ 4006251 w 19236691"/>
                <a:gd name="connsiteY13" fmla="*/ 16877149 h 20885309"/>
                <a:gd name="connsiteX14" fmla="*/ 4310831 w 19236691"/>
                <a:gd name="connsiteY14" fmla="*/ 16578695 h 20885309"/>
                <a:gd name="connsiteX15" fmla="*/ 1604357 w 19236691"/>
                <a:gd name="connsiteY15" fmla="*/ 16578695 h 20885309"/>
                <a:gd name="connsiteX16" fmla="*/ 4942358 w 19236691"/>
                <a:gd name="connsiteY16" fmla="*/ 13253611 h 20885309"/>
                <a:gd name="connsiteX17" fmla="*/ 5102124 w 19236691"/>
                <a:gd name="connsiteY17" fmla="*/ 13097739 h 20885309"/>
                <a:gd name="connsiteX18" fmla="*/ 2747356 w 19236691"/>
                <a:gd name="connsiteY18" fmla="*/ 13097739 h 20885309"/>
                <a:gd name="connsiteX19" fmla="*/ 6373855 w 19236691"/>
                <a:gd name="connsiteY19" fmla="*/ 9666542 h 20885309"/>
                <a:gd name="connsiteX20" fmla="*/ 6410110 w 19236691"/>
                <a:gd name="connsiteY20" fmla="*/ 9627176 h 20885309"/>
                <a:gd name="connsiteX21" fmla="*/ 3613265 w 19236691"/>
                <a:gd name="connsiteY21" fmla="*/ 9627176 h 20885309"/>
                <a:gd name="connsiteX22" fmla="*/ 7085623 w 19236691"/>
                <a:gd name="connsiteY22" fmla="*/ 6205969 h 20885309"/>
                <a:gd name="connsiteX23" fmla="*/ 7139836 w 19236691"/>
                <a:gd name="connsiteY23" fmla="*/ 6115049 h 20885309"/>
                <a:gd name="connsiteX24" fmla="*/ 5615247 w 19236691"/>
                <a:gd name="connsiteY24" fmla="*/ 6115049 h 20885309"/>
                <a:gd name="connsiteX25" fmla="*/ 7901245 w 19236691"/>
                <a:gd name="connsiteY25" fmla="*/ 3267941 h 20885309"/>
                <a:gd name="connsiteX26" fmla="*/ 9472871 w 19236691"/>
                <a:gd name="connsiteY26" fmla="*/ 0 h 20885309"/>
                <a:gd name="connsiteX0" fmla="*/ 9472871 w 19236691"/>
                <a:gd name="connsiteY0" fmla="*/ 0 h 21312747"/>
                <a:gd name="connsiteX1" fmla="*/ 11018519 w 19236691"/>
                <a:gd name="connsiteY1" fmla="*/ 3371850 h 21312747"/>
                <a:gd name="connsiteX2" fmla="*/ 13330496 w 19236691"/>
                <a:gd name="connsiteY2" fmla="*/ 6115049 h 21312747"/>
                <a:gd name="connsiteX3" fmla="*/ 11654755 w 19236691"/>
                <a:gd name="connsiteY3" fmla="*/ 6115049 h 21312747"/>
                <a:gd name="connsiteX4" fmla="*/ 11820660 w 19236691"/>
                <a:gd name="connsiteY4" fmla="*/ 6330830 h 21312747"/>
                <a:gd name="connsiteX5" fmla="*/ 15332478 w 19236691"/>
                <a:gd name="connsiteY5" fmla="*/ 9627176 h 21312747"/>
                <a:gd name="connsiteX6" fmla="*/ 12719665 w 19236691"/>
                <a:gd name="connsiteY6" fmla="*/ 9627176 h 21312747"/>
                <a:gd name="connsiteX7" fmla="*/ 16489334 w 19236691"/>
                <a:gd name="connsiteY7" fmla="*/ 13097739 h 21312747"/>
                <a:gd name="connsiteX8" fmla="*/ 14059884 w 19236691"/>
                <a:gd name="connsiteY8" fmla="*/ 13097739 h 21312747"/>
                <a:gd name="connsiteX9" fmla="*/ 17632335 w 19236691"/>
                <a:gd name="connsiteY9" fmla="*/ 16578695 h 21312747"/>
                <a:gd name="connsiteX10" fmla="*/ 14836082 w 19236691"/>
                <a:gd name="connsiteY10" fmla="*/ 16578695 h 21312747"/>
                <a:gd name="connsiteX11" fmla="*/ 19236691 w 19236691"/>
                <a:gd name="connsiteY11" fmla="*/ 20885309 h 21312747"/>
                <a:gd name="connsiteX12" fmla="*/ 9628446 w 19236691"/>
                <a:gd name="connsiteY12" fmla="*/ 21312716 h 21312747"/>
                <a:gd name="connsiteX13" fmla="*/ 0 w 19236691"/>
                <a:gd name="connsiteY13" fmla="*/ 20885309 h 21312747"/>
                <a:gd name="connsiteX14" fmla="*/ 4006251 w 19236691"/>
                <a:gd name="connsiteY14" fmla="*/ 16877149 h 21312747"/>
                <a:gd name="connsiteX15" fmla="*/ 4310831 w 19236691"/>
                <a:gd name="connsiteY15" fmla="*/ 16578695 h 21312747"/>
                <a:gd name="connsiteX16" fmla="*/ 1604357 w 19236691"/>
                <a:gd name="connsiteY16" fmla="*/ 16578695 h 21312747"/>
                <a:gd name="connsiteX17" fmla="*/ 4942358 w 19236691"/>
                <a:gd name="connsiteY17" fmla="*/ 13253611 h 21312747"/>
                <a:gd name="connsiteX18" fmla="*/ 5102124 w 19236691"/>
                <a:gd name="connsiteY18" fmla="*/ 13097739 h 21312747"/>
                <a:gd name="connsiteX19" fmla="*/ 2747356 w 19236691"/>
                <a:gd name="connsiteY19" fmla="*/ 13097739 h 21312747"/>
                <a:gd name="connsiteX20" fmla="*/ 6373855 w 19236691"/>
                <a:gd name="connsiteY20" fmla="*/ 9666542 h 21312747"/>
                <a:gd name="connsiteX21" fmla="*/ 6410110 w 19236691"/>
                <a:gd name="connsiteY21" fmla="*/ 9627176 h 21312747"/>
                <a:gd name="connsiteX22" fmla="*/ 3613265 w 19236691"/>
                <a:gd name="connsiteY22" fmla="*/ 9627176 h 21312747"/>
                <a:gd name="connsiteX23" fmla="*/ 7085623 w 19236691"/>
                <a:gd name="connsiteY23" fmla="*/ 6205969 h 21312747"/>
                <a:gd name="connsiteX24" fmla="*/ 7139836 w 19236691"/>
                <a:gd name="connsiteY24" fmla="*/ 6115049 h 21312747"/>
                <a:gd name="connsiteX25" fmla="*/ 5615247 w 19236691"/>
                <a:gd name="connsiteY25" fmla="*/ 6115049 h 21312747"/>
                <a:gd name="connsiteX26" fmla="*/ 7901245 w 19236691"/>
                <a:gd name="connsiteY26" fmla="*/ 3267941 h 21312747"/>
                <a:gd name="connsiteX27" fmla="*/ 9472871 w 19236691"/>
                <a:gd name="connsiteY27" fmla="*/ 0 h 21312747"/>
                <a:gd name="connsiteX0" fmla="*/ 9472871 w 19236691"/>
                <a:gd name="connsiteY0" fmla="*/ 0 h 21515937"/>
                <a:gd name="connsiteX1" fmla="*/ 11018519 w 19236691"/>
                <a:gd name="connsiteY1" fmla="*/ 3371850 h 21515937"/>
                <a:gd name="connsiteX2" fmla="*/ 13330496 w 19236691"/>
                <a:gd name="connsiteY2" fmla="*/ 6115049 h 21515937"/>
                <a:gd name="connsiteX3" fmla="*/ 11654755 w 19236691"/>
                <a:gd name="connsiteY3" fmla="*/ 6115049 h 21515937"/>
                <a:gd name="connsiteX4" fmla="*/ 11820660 w 19236691"/>
                <a:gd name="connsiteY4" fmla="*/ 6330830 h 21515937"/>
                <a:gd name="connsiteX5" fmla="*/ 15332478 w 19236691"/>
                <a:gd name="connsiteY5" fmla="*/ 9627176 h 21515937"/>
                <a:gd name="connsiteX6" fmla="*/ 12719665 w 19236691"/>
                <a:gd name="connsiteY6" fmla="*/ 9627176 h 21515937"/>
                <a:gd name="connsiteX7" fmla="*/ 16489334 w 19236691"/>
                <a:gd name="connsiteY7" fmla="*/ 13097739 h 21515937"/>
                <a:gd name="connsiteX8" fmla="*/ 14059884 w 19236691"/>
                <a:gd name="connsiteY8" fmla="*/ 13097739 h 21515937"/>
                <a:gd name="connsiteX9" fmla="*/ 17632335 w 19236691"/>
                <a:gd name="connsiteY9" fmla="*/ 16578695 h 21515937"/>
                <a:gd name="connsiteX10" fmla="*/ 14836082 w 19236691"/>
                <a:gd name="connsiteY10" fmla="*/ 16578695 h 21515937"/>
                <a:gd name="connsiteX11" fmla="*/ 19236691 w 19236691"/>
                <a:gd name="connsiteY11" fmla="*/ 20885309 h 21515937"/>
                <a:gd name="connsiteX12" fmla="*/ 9662312 w 19236691"/>
                <a:gd name="connsiteY12" fmla="*/ 21515916 h 21515937"/>
                <a:gd name="connsiteX13" fmla="*/ 0 w 19236691"/>
                <a:gd name="connsiteY13" fmla="*/ 20885309 h 21515937"/>
                <a:gd name="connsiteX14" fmla="*/ 4006251 w 19236691"/>
                <a:gd name="connsiteY14" fmla="*/ 16877149 h 21515937"/>
                <a:gd name="connsiteX15" fmla="*/ 4310831 w 19236691"/>
                <a:gd name="connsiteY15" fmla="*/ 16578695 h 21515937"/>
                <a:gd name="connsiteX16" fmla="*/ 1604357 w 19236691"/>
                <a:gd name="connsiteY16" fmla="*/ 16578695 h 21515937"/>
                <a:gd name="connsiteX17" fmla="*/ 4942358 w 19236691"/>
                <a:gd name="connsiteY17" fmla="*/ 13253611 h 21515937"/>
                <a:gd name="connsiteX18" fmla="*/ 5102124 w 19236691"/>
                <a:gd name="connsiteY18" fmla="*/ 13097739 h 21515937"/>
                <a:gd name="connsiteX19" fmla="*/ 2747356 w 19236691"/>
                <a:gd name="connsiteY19" fmla="*/ 13097739 h 21515937"/>
                <a:gd name="connsiteX20" fmla="*/ 6373855 w 19236691"/>
                <a:gd name="connsiteY20" fmla="*/ 9666542 h 21515937"/>
                <a:gd name="connsiteX21" fmla="*/ 6410110 w 19236691"/>
                <a:gd name="connsiteY21" fmla="*/ 9627176 h 21515937"/>
                <a:gd name="connsiteX22" fmla="*/ 3613265 w 19236691"/>
                <a:gd name="connsiteY22" fmla="*/ 9627176 h 21515937"/>
                <a:gd name="connsiteX23" fmla="*/ 7085623 w 19236691"/>
                <a:gd name="connsiteY23" fmla="*/ 6205969 h 21515937"/>
                <a:gd name="connsiteX24" fmla="*/ 7139836 w 19236691"/>
                <a:gd name="connsiteY24" fmla="*/ 6115049 h 21515937"/>
                <a:gd name="connsiteX25" fmla="*/ 5615247 w 19236691"/>
                <a:gd name="connsiteY25" fmla="*/ 6115049 h 21515937"/>
                <a:gd name="connsiteX26" fmla="*/ 7901245 w 19236691"/>
                <a:gd name="connsiteY26" fmla="*/ 3267941 h 21515937"/>
                <a:gd name="connsiteX27" fmla="*/ 9472871 w 19236691"/>
                <a:gd name="connsiteY27" fmla="*/ 0 h 21515937"/>
                <a:gd name="connsiteX0" fmla="*/ 9472871 w 19236691"/>
                <a:gd name="connsiteY0" fmla="*/ 0 h 21414341"/>
                <a:gd name="connsiteX1" fmla="*/ 11018519 w 19236691"/>
                <a:gd name="connsiteY1" fmla="*/ 3371850 h 21414341"/>
                <a:gd name="connsiteX2" fmla="*/ 13330496 w 19236691"/>
                <a:gd name="connsiteY2" fmla="*/ 6115049 h 21414341"/>
                <a:gd name="connsiteX3" fmla="*/ 11654755 w 19236691"/>
                <a:gd name="connsiteY3" fmla="*/ 6115049 h 21414341"/>
                <a:gd name="connsiteX4" fmla="*/ 11820660 w 19236691"/>
                <a:gd name="connsiteY4" fmla="*/ 6330830 h 21414341"/>
                <a:gd name="connsiteX5" fmla="*/ 15332478 w 19236691"/>
                <a:gd name="connsiteY5" fmla="*/ 9627176 h 21414341"/>
                <a:gd name="connsiteX6" fmla="*/ 12719665 w 19236691"/>
                <a:gd name="connsiteY6" fmla="*/ 9627176 h 21414341"/>
                <a:gd name="connsiteX7" fmla="*/ 16489334 w 19236691"/>
                <a:gd name="connsiteY7" fmla="*/ 13097739 h 21414341"/>
                <a:gd name="connsiteX8" fmla="*/ 14059884 w 19236691"/>
                <a:gd name="connsiteY8" fmla="*/ 13097739 h 21414341"/>
                <a:gd name="connsiteX9" fmla="*/ 17632335 w 19236691"/>
                <a:gd name="connsiteY9" fmla="*/ 16578695 h 21414341"/>
                <a:gd name="connsiteX10" fmla="*/ 14836082 w 19236691"/>
                <a:gd name="connsiteY10" fmla="*/ 16578695 h 21414341"/>
                <a:gd name="connsiteX11" fmla="*/ 19236691 w 19236691"/>
                <a:gd name="connsiteY11" fmla="*/ 20885309 h 21414341"/>
                <a:gd name="connsiteX12" fmla="*/ 9628446 w 19236691"/>
                <a:gd name="connsiteY12" fmla="*/ 21414316 h 21414341"/>
                <a:gd name="connsiteX13" fmla="*/ 0 w 19236691"/>
                <a:gd name="connsiteY13" fmla="*/ 20885309 h 21414341"/>
                <a:gd name="connsiteX14" fmla="*/ 4006251 w 19236691"/>
                <a:gd name="connsiteY14" fmla="*/ 16877149 h 21414341"/>
                <a:gd name="connsiteX15" fmla="*/ 4310831 w 19236691"/>
                <a:gd name="connsiteY15" fmla="*/ 16578695 h 21414341"/>
                <a:gd name="connsiteX16" fmla="*/ 1604357 w 19236691"/>
                <a:gd name="connsiteY16" fmla="*/ 16578695 h 21414341"/>
                <a:gd name="connsiteX17" fmla="*/ 4942358 w 19236691"/>
                <a:gd name="connsiteY17" fmla="*/ 13253611 h 21414341"/>
                <a:gd name="connsiteX18" fmla="*/ 5102124 w 19236691"/>
                <a:gd name="connsiteY18" fmla="*/ 13097739 h 21414341"/>
                <a:gd name="connsiteX19" fmla="*/ 2747356 w 19236691"/>
                <a:gd name="connsiteY19" fmla="*/ 13097739 h 21414341"/>
                <a:gd name="connsiteX20" fmla="*/ 6373855 w 19236691"/>
                <a:gd name="connsiteY20" fmla="*/ 9666542 h 21414341"/>
                <a:gd name="connsiteX21" fmla="*/ 6410110 w 19236691"/>
                <a:gd name="connsiteY21" fmla="*/ 9627176 h 21414341"/>
                <a:gd name="connsiteX22" fmla="*/ 3613265 w 19236691"/>
                <a:gd name="connsiteY22" fmla="*/ 9627176 h 21414341"/>
                <a:gd name="connsiteX23" fmla="*/ 7085623 w 19236691"/>
                <a:gd name="connsiteY23" fmla="*/ 6205969 h 21414341"/>
                <a:gd name="connsiteX24" fmla="*/ 7139836 w 19236691"/>
                <a:gd name="connsiteY24" fmla="*/ 6115049 h 21414341"/>
                <a:gd name="connsiteX25" fmla="*/ 5615247 w 19236691"/>
                <a:gd name="connsiteY25" fmla="*/ 6115049 h 21414341"/>
                <a:gd name="connsiteX26" fmla="*/ 7901245 w 19236691"/>
                <a:gd name="connsiteY26" fmla="*/ 3267941 h 21414341"/>
                <a:gd name="connsiteX27" fmla="*/ 9472871 w 19236691"/>
                <a:gd name="connsiteY27" fmla="*/ 0 h 2141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236691" h="21414341">
                  <a:moveTo>
                    <a:pt x="9472871" y="0"/>
                  </a:moveTo>
                  <a:cubicBezTo>
                    <a:pt x="10064288" y="1096240"/>
                    <a:pt x="10385539" y="2379518"/>
                    <a:pt x="11018519" y="3371850"/>
                  </a:cubicBezTo>
                  <a:lnTo>
                    <a:pt x="13330496" y="6115049"/>
                  </a:lnTo>
                  <a:lnTo>
                    <a:pt x="11654755" y="6115049"/>
                  </a:lnTo>
                  <a:lnTo>
                    <a:pt x="11820660" y="6330830"/>
                  </a:lnTo>
                  <a:lnTo>
                    <a:pt x="15332478" y="9627176"/>
                  </a:lnTo>
                  <a:lnTo>
                    <a:pt x="12719665" y="9627176"/>
                  </a:lnTo>
                  <a:lnTo>
                    <a:pt x="16489334" y="13097739"/>
                  </a:lnTo>
                  <a:lnTo>
                    <a:pt x="14059884" y="13097739"/>
                  </a:lnTo>
                  <a:lnTo>
                    <a:pt x="17632335" y="16578695"/>
                  </a:lnTo>
                  <a:lnTo>
                    <a:pt x="14836082" y="16578695"/>
                  </a:lnTo>
                  <a:lnTo>
                    <a:pt x="19236691" y="20885309"/>
                  </a:lnTo>
                  <a:cubicBezTo>
                    <a:pt x="16033943" y="20881022"/>
                    <a:pt x="12831194" y="21418603"/>
                    <a:pt x="9628446" y="21414316"/>
                  </a:cubicBezTo>
                  <a:cubicBezTo>
                    <a:pt x="6418964" y="21418603"/>
                    <a:pt x="3209482" y="20881022"/>
                    <a:pt x="0" y="20885309"/>
                  </a:cubicBezTo>
                  <a:cubicBezTo>
                    <a:pt x="1056831" y="19494547"/>
                    <a:pt x="2627975" y="18204785"/>
                    <a:pt x="4006251" y="16877149"/>
                  </a:cubicBezTo>
                  <a:lnTo>
                    <a:pt x="4310831" y="16578695"/>
                  </a:lnTo>
                  <a:lnTo>
                    <a:pt x="1604357" y="16578695"/>
                  </a:lnTo>
                  <a:cubicBezTo>
                    <a:pt x="2484905" y="15424947"/>
                    <a:pt x="3793981" y="14354989"/>
                    <a:pt x="4942358" y="13253611"/>
                  </a:cubicBezTo>
                  <a:lnTo>
                    <a:pt x="5102124" y="13097739"/>
                  </a:lnTo>
                  <a:lnTo>
                    <a:pt x="2747356" y="13097739"/>
                  </a:lnTo>
                  <a:cubicBezTo>
                    <a:pt x="3708214" y="11908194"/>
                    <a:pt x="5264212" y="10828599"/>
                    <a:pt x="6373855" y="9666542"/>
                  </a:cubicBezTo>
                  <a:lnTo>
                    <a:pt x="6410110" y="9627176"/>
                  </a:lnTo>
                  <a:lnTo>
                    <a:pt x="3613265" y="9627176"/>
                  </a:lnTo>
                  <a:cubicBezTo>
                    <a:pt x="4549749" y="8445153"/>
                    <a:pt x="6149138" y="7387992"/>
                    <a:pt x="7085623" y="6205969"/>
                  </a:cubicBezTo>
                  <a:lnTo>
                    <a:pt x="7139836" y="6115049"/>
                  </a:lnTo>
                  <a:lnTo>
                    <a:pt x="5615247" y="6115049"/>
                  </a:lnTo>
                  <a:cubicBezTo>
                    <a:pt x="6231774" y="5131377"/>
                    <a:pt x="7284718" y="4251613"/>
                    <a:pt x="7901245" y="3267941"/>
                  </a:cubicBezTo>
                  <a:cubicBezTo>
                    <a:pt x="8425120" y="2178626"/>
                    <a:pt x="8886651" y="1026967"/>
                    <a:pt x="9472871" y="0"/>
                  </a:cubicBezTo>
                  <a:close/>
                </a:path>
              </a:pathLst>
            </a:custGeom>
            <a:gradFill>
              <a:gsLst>
                <a:gs pos="0">
                  <a:schemeClr val="accent6">
                    <a:lumMod val="60000"/>
                    <a:lumOff val="40000"/>
                  </a:schemeClr>
                </a:gs>
                <a:gs pos="60000">
                  <a:schemeClr val="accent6">
                    <a:lumMod val="75000"/>
                  </a:schemeClr>
                </a:gs>
                <a:gs pos="87000">
                  <a:schemeClr val="accent6">
                    <a:lumMod val="50000"/>
                  </a:schemeClr>
                </a:gs>
              </a:gsLst>
              <a:lin ang="5400000" scaled="1"/>
            </a:gradFill>
            <a:ln w="38100">
              <a:solidFill>
                <a:schemeClr val="accent6">
                  <a:lumMod val="50000"/>
                </a:schemeClr>
              </a:solidFill>
            </a:ln>
            <a:scene3d>
              <a:camera prst="orthographicFront">
                <a:rot lat="0" lon="0" rev="0"/>
              </a:camera>
              <a:lightRig rig="balanced" dir="t"/>
            </a:scene3d>
            <a:sp3d extrusionH="76200" contourW="317500" prstMaterial="flat">
              <a:bevelT w="1270000" h="3810000"/>
              <a:extrusionClr>
                <a:schemeClr val="accent6">
                  <a:lumMod val="50000"/>
                </a:schemeClr>
              </a:extrusionClr>
              <a:contourClr>
                <a:schemeClr val="accent6">
                  <a:lumMod val="50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7" name="BAUBLE 1">
            <a:hlinkClick r:id="rId3" action="ppaction://hlinksldjump"/>
          </p:cNvPr>
          <p:cNvSpPr/>
          <p:nvPr/>
        </p:nvSpPr>
        <p:spPr>
          <a:xfrm>
            <a:off x="11618218" y="16953741"/>
            <a:ext cx="1350000" cy="1350000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 contourW="12700">
            <a:bevelT w="635000" h="635000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0" name="BAUBLE 2">
            <a:hlinkClick r:id="rId4" action="ppaction://hlinksldjump"/>
          </p:cNvPr>
          <p:cNvSpPr/>
          <p:nvPr/>
        </p:nvSpPr>
        <p:spPr>
          <a:xfrm>
            <a:off x="13866271" y="15999450"/>
            <a:ext cx="1350000" cy="1350000"/>
          </a:xfrm>
          <a:prstGeom prst="ellipse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 contourW="12700">
            <a:bevelT w="635000" h="635000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2" name="BAUBLE 3">
            <a:hlinkClick r:id="rId5" action="ppaction://hlinksldjump"/>
          </p:cNvPr>
          <p:cNvSpPr/>
          <p:nvPr/>
        </p:nvSpPr>
        <p:spPr>
          <a:xfrm>
            <a:off x="18632379" y="15324450"/>
            <a:ext cx="1350000" cy="1350000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 contourW="12700">
            <a:bevelT w="635000" h="635000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BAUBLE 4">
            <a:hlinkClick r:id="rId6" action="ppaction://hlinksldjump"/>
          </p:cNvPr>
          <p:cNvSpPr/>
          <p:nvPr/>
        </p:nvSpPr>
        <p:spPr>
          <a:xfrm>
            <a:off x="23351574" y="15999450"/>
            <a:ext cx="1350000" cy="1350000"/>
          </a:xfrm>
          <a:prstGeom prst="ellipse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 contourW="12700">
            <a:bevelT w="635000" h="635000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38" name="BAUBLE 5">
            <a:hlinkClick r:id="rId7" action="ppaction://hlinksldjump"/>
          </p:cNvPr>
          <p:cNvSpPr/>
          <p:nvPr/>
        </p:nvSpPr>
        <p:spPr>
          <a:xfrm>
            <a:off x="25599628" y="16753793"/>
            <a:ext cx="1350000" cy="1350000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 contourW="12700">
            <a:bevelT w="635000" h="635000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9" name="BAUBLE 6">
            <a:hlinkClick r:id="rId8" action="ppaction://hlinksldjump"/>
          </p:cNvPr>
          <p:cNvSpPr/>
          <p:nvPr/>
        </p:nvSpPr>
        <p:spPr>
          <a:xfrm>
            <a:off x="12607245" y="13763157"/>
            <a:ext cx="1350000" cy="1350000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 contourW="12700">
            <a:bevelT w="635000" h="635000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</a:t>
            </a:r>
            <a:endParaRPr lang="en-US" sz="5400" dirty="0"/>
          </a:p>
        </p:txBody>
      </p:sp>
      <p:sp>
        <p:nvSpPr>
          <p:cNvPr id="17" name="BAUBLE 7">
            <a:hlinkClick r:id="rId9" action="ppaction://hlinksldjump"/>
          </p:cNvPr>
          <p:cNvSpPr/>
          <p:nvPr/>
        </p:nvSpPr>
        <p:spPr>
          <a:xfrm>
            <a:off x="16205881" y="13345724"/>
            <a:ext cx="1350000" cy="1350000"/>
          </a:xfrm>
          <a:prstGeom prst="ellipse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 contourW="12700">
            <a:bevelT w="635000" h="635000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</a:t>
            </a:r>
            <a:endParaRPr lang="en-US" sz="5400" dirty="0"/>
          </a:p>
        </p:txBody>
      </p:sp>
      <p:sp>
        <p:nvSpPr>
          <p:cNvPr id="19" name="BAUBLE 8">
            <a:hlinkClick r:id="rId10" action="ppaction://hlinksldjump"/>
          </p:cNvPr>
          <p:cNvSpPr/>
          <p:nvPr/>
        </p:nvSpPr>
        <p:spPr>
          <a:xfrm>
            <a:off x="20968486" y="13450537"/>
            <a:ext cx="1350000" cy="1350000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 contourW="12700">
            <a:bevelT w="635000" h="635000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8</a:t>
            </a:r>
            <a:endParaRPr lang="en-US" sz="5400" dirty="0"/>
          </a:p>
        </p:txBody>
      </p:sp>
      <p:sp>
        <p:nvSpPr>
          <p:cNvPr id="30" name="BAUBLE 9">
            <a:hlinkClick r:id="rId11" action="ppaction://hlinksldjump"/>
          </p:cNvPr>
          <p:cNvSpPr/>
          <p:nvPr/>
        </p:nvSpPr>
        <p:spPr>
          <a:xfrm>
            <a:off x="24610600" y="13763157"/>
            <a:ext cx="1350000" cy="1350000"/>
          </a:xfrm>
          <a:prstGeom prst="ellipse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 contourW="12700">
            <a:bevelT w="635000" h="635000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9</a:t>
            </a:r>
            <a:endParaRPr lang="en-US" sz="5400" dirty="0"/>
          </a:p>
        </p:txBody>
      </p:sp>
      <p:sp>
        <p:nvSpPr>
          <p:cNvPr id="31" name="BAUBLE 10">
            <a:hlinkClick r:id="rId12" action="ppaction://hlinksldjump"/>
          </p:cNvPr>
          <p:cNvSpPr/>
          <p:nvPr/>
        </p:nvSpPr>
        <p:spPr>
          <a:xfrm>
            <a:off x="13528771" y="11151686"/>
            <a:ext cx="1350000" cy="1350000"/>
          </a:xfrm>
          <a:prstGeom prst="ellipse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 contourW="12700">
            <a:bevelT w="635000" h="635000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10</a:t>
            </a:r>
            <a:endParaRPr lang="en-US" sz="5400" dirty="0"/>
          </a:p>
        </p:txBody>
      </p:sp>
      <p:sp>
        <p:nvSpPr>
          <p:cNvPr id="18" name="BAUBLE 11">
            <a:hlinkClick r:id="rId13" action="ppaction://hlinksldjump"/>
          </p:cNvPr>
          <p:cNvSpPr/>
          <p:nvPr/>
        </p:nvSpPr>
        <p:spPr>
          <a:xfrm>
            <a:off x="16880881" y="10314045"/>
            <a:ext cx="1350000" cy="1350000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 contourW="12700">
            <a:bevelT w="635000" h="635000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11</a:t>
            </a:r>
            <a:endParaRPr lang="en-US" sz="5400" dirty="0"/>
          </a:p>
        </p:txBody>
      </p:sp>
      <p:sp>
        <p:nvSpPr>
          <p:cNvPr id="23" name="BAUBLE 12">
            <a:hlinkClick r:id="rId14" action="ppaction://hlinksldjump"/>
          </p:cNvPr>
          <p:cNvSpPr/>
          <p:nvPr/>
        </p:nvSpPr>
        <p:spPr>
          <a:xfrm>
            <a:off x="20070964" y="10423791"/>
            <a:ext cx="1350000" cy="1350000"/>
          </a:xfrm>
          <a:prstGeom prst="ellipse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 contourW="12700">
            <a:bevelT w="635000" h="635000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12</a:t>
            </a:r>
            <a:endParaRPr lang="en-US" sz="5400" dirty="0"/>
          </a:p>
        </p:txBody>
      </p:sp>
      <p:sp>
        <p:nvSpPr>
          <p:cNvPr id="32" name="BAUBLE 13">
            <a:hlinkClick r:id="rId15" action="ppaction://hlinksldjump"/>
          </p:cNvPr>
          <p:cNvSpPr/>
          <p:nvPr/>
        </p:nvSpPr>
        <p:spPr>
          <a:xfrm>
            <a:off x="23574594" y="11098791"/>
            <a:ext cx="1350000" cy="1350000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 contourW="12700">
            <a:bevelT w="635000" h="635000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13</a:t>
            </a:r>
            <a:endParaRPr lang="en-US" sz="5400" dirty="0"/>
          </a:p>
        </p:txBody>
      </p:sp>
      <p:sp>
        <p:nvSpPr>
          <p:cNvPr id="33" name="BAUBLE 14">
            <a:hlinkClick r:id="rId16" action="ppaction://hlinksldjump"/>
          </p:cNvPr>
          <p:cNvSpPr/>
          <p:nvPr/>
        </p:nvSpPr>
        <p:spPr>
          <a:xfrm>
            <a:off x="14395463" y="8487321"/>
            <a:ext cx="1350000" cy="1350000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 contourW="12700">
            <a:bevelT w="635000" h="635000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14</a:t>
            </a:r>
            <a:endParaRPr lang="en-US" sz="5400" dirty="0"/>
          </a:p>
        </p:txBody>
      </p:sp>
      <p:sp>
        <p:nvSpPr>
          <p:cNvPr id="26" name="BAUBLE 15">
            <a:hlinkClick r:id="rId17" action="ppaction://hlinksldjump"/>
          </p:cNvPr>
          <p:cNvSpPr/>
          <p:nvPr/>
        </p:nvSpPr>
        <p:spPr>
          <a:xfrm>
            <a:off x="18362379" y="7812321"/>
            <a:ext cx="1350000" cy="1350000"/>
          </a:xfrm>
          <a:prstGeom prst="ellipse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 contourW="12700">
            <a:bevelT w="635000" h="635000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15</a:t>
            </a:r>
            <a:endParaRPr lang="en-US" sz="5400" dirty="0"/>
          </a:p>
        </p:txBody>
      </p:sp>
      <p:sp>
        <p:nvSpPr>
          <p:cNvPr id="34" name="BAUBLE 16">
            <a:hlinkClick r:id="rId18" action="ppaction://hlinksldjump"/>
          </p:cNvPr>
          <p:cNvSpPr/>
          <p:nvPr/>
        </p:nvSpPr>
        <p:spPr>
          <a:xfrm>
            <a:off x="22676574" y="8523466"/>
            <a:ext cx="1350000" cy="1350000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 contourW="12700">
            <a:bevelT w="635000" h="635000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16</a:t>
            </a:r>
            <a:endParaRPr lang="en-US" sz="5400" dirty="0"/>
          </a:p>
        </p:txBody>
      </p:sp>
      <p:sp>
        <p:nvSpPr>
          <p:cNvPr id="35" name="BAUBLE 17">
            <a:hlinkClick r:id="rId19" action="ppaction://hlinksldjump"/>
          </p:cNvPr>
          <p:cNvSpPr/>
          <p:nvPr/>
        </p:nvSpPr>
        <p:spPr>
          <a:xfrm>
            <a:off x="15655924" y="5997698"/>
            <a:ext cx="1350000" cy="1350000"/>
          </a:xfrm>
          <a:prstGeom prst="ellipse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 contourW="12700">
            <a:bevelT w="635000" h="635000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17</a:t>
            </a:r>
            <a:endParaRPr lang="en-US" sz="5400" dirty="0"/>
          </a:p>
        </p:txBody>
      </p:sp>
      <p:sp>
        <p:nvSpPr>
          <p:cNvPr id="27" name="BAUBLE 18">
            <a:hlinkClick r:id="rId20" action="ppaction://hlinksldjump"/>
          </p:cNvPr>
          <p:cNvSpPr/>
          <p:nvPr/>
        </p:nvSpPr>
        <p:spPr>
          <a:xfrm>
            <a:off x="18473509" y="4647698"/>
            <a:ext cx="1350000" cy="1350000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 contourW="12700">
            <a:bevelT w="635000" h="635000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18</a:t>
            </a:r>
            <a:endParaRPr lang="en-US" sz="5400" dirty="0"/>
          </a:p>
        </p:txBody>
      </p:sp>
      <p:sp>
        <p:nvSpPr>
          <p:cNvPr id="36" name="BAUBLE 19">
            <a:hlinkClick r:id="rId21" action="ppaction://hlinksldjump"/>
          </p:cNvPr>
          <p:cNvSpPr/>
          <p:nvPr/>
        </p:nvSpPr>
        <p:spPr>
          <a:xfrm>
            <a:off x="21083266" y="5902551"/>
            <a:ext cx="1350000" cy="1350000"/>
          </a:xfrm>
          <a:prstGeom prst="ellipse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 contourW="12700">
            <a:bevelT w="635000" h="635000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19</a:t>
            </a:r>
            <a:endParaRPr lang="en-US" sz="5400" dirty="0"/>
          </a:p>
        </p:txBody>
      </p:sp>
      <p:sp>
        <p:nvSpPr>
          <p:cNvPr id="12" name="STAR">
            <a:hlinkClick r:id="rId22" action="ppaction://hlinksldjump"/>
          </p:cNvPr>
          <p:cNvSpPr/>
          <p:nvPr/>
        </p:nvSpPr>
        <p:spPr>
          <a:xfrm>
            <a:off x="18106993" y="289538"/>
            <a:ext cx="2160000" cy="2160000"/>
          </a:xfrm>
          <a:prstGeom prst="star5">
            <a:avLst>
              <a:gd name="adj" fmla="val 27534"/>
              <a:gd name="hf" fmla="val 105146"/>
              <a:gd name="vf" fmla="val 110557"/>
            </a:avLst>
          </a:prstGeom>
          <a:solidFill>
            <a:srgbClr val="FFFF00"/>
          </a:solidFill>
          <a:ln w="38100">
            <a:solidFill>
              <a:srgbClr val="FFC0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31750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20</a:t>
            </a:r>
            <a:endParaRPr lang="en-US" sz="5400" dirty="0"/>
          </a:p>
        </p:txBody>
      </p:sp>
      <p:grpSp>
        <p:nvGrpSpPr>
          <p:cNvPr id="8" name="TINSEL"/>
          <p:cNvGrpSpPr/>
          <p:nvPr/>
        </p:nvGrpSpPr>
        <p:grpSpPr>
          <a:xfrm>
            <a:off x="14050120" y="3575192"/>
            <a:ext cx="9469056" cy="14005165"/>
            <a:chOff x="3882696" y="4766920"/>
            <a:chExt cx="12625408" cy="18673553"/>
          </a:xfrm>
        </p:grpSpPr>
        <p:sp>
          <p:nvSpPr>
            <p:cNvPr id="45" name="TINSEL 4"/>
            <p:cNvSpPr/>
            <p:nvPr/>
          </p:nvSpPr>
          <p:spPr>
            <a:xfrm>
              <a:off x="9179583" y="4766920"/>
              <a:ext cx="2937135" cy="1093758"/>
            </a:xfrm>
            <a:custGeom>
              <a:avLst/>
              <a:gdLst>
                <a:gd name="connsiteX0" fmla="*/ 373703 w 2937135"/>
                <a:gd name="connsiteY0" fmla="*/ 0 h 1093758"/>
                <a:gd name="connsiteX1" fmla="*/ 718038 w 2937135"/>
                <a:gd name="connsiteY1" fmla="*/ 210455 h 1093758"/>
                <a:gd name="connsiteX2" fmla="*/ 727210 w 2937135"/>
                <a:gd name="connsiteY2" fmla="*/ 252342 h 1093758"/>
                <a:gd name="connsiteX3" fmla="*/ 792406 w 2937135"/>
                <a:gd name="connsiteY3" fmla="*/ 246282 h 1093758"/>
                <a:gd name="connsiteX4" fmla="*/ 1102286 w 2937135"/>
                <a:gd name="connsiteY4" fmla="*/ 398205 h 1093758"/>
                <a:gd name="connsiteX5" fmla="*/ 1112037 w 2937135"/>
                <a:gd name="connsiteY5" fmla="*/ 414770 h 1093758"/>
                <a:gd name="connsiteX6" fmla="*/ 1128241 w 2937135"/>
                <a:gd name="connsiteY6" fmla="*/ 406660 h 1093758"/>
                <a:gd name="connsiteX7" fmla="*/ 1273703 w 2937135"/>
                <a:gd name="connsiteY7" fmla="*/ 379581 h 1093758"/>
                <a:gd name="connsiteX8" fmla="*/ 1482644 w 2937135"/>
                <a:gd name="connsiteY8" fmla="*/ 438430 h 1093758"/>
                <a:gd name="connsiteX9" fmla="*/ 1537643 w 2937135"/>
                <a:gd name="connsiteY9" fmla="*/ 480273 h 1093758"/>
                <a:gd name="connsiteX10" fmla="*/ 1559762 w 2937135"/>
                <a:gd name="connsiteY10" fmla="*/ 463445 h 1093758"/>
                <a:gd name="connsiteX11" fmla="*/ 1768703 w 2937135"/>
                <a:gd name="connsiteY11" fmla="*/ 404596 h 1093758"/>
                <a:gd name="connsiteX12" fmla="*/ 1844017 w 2937135"/>
                <a:gd name="connsiteY12" fmla="*/ 411597 h 1093758"/>
                <a:gd name="connsiteX13" fmla="*/ 1887244 w 2937135"/>
                <a:gd name="connsiteY13" fmla="*/ 423970 h 1093758"/>
                <a:gd name="connsiteX14" fmla="*/ 1909455 w 2937135"/>
                <a:gd name="connsiteY14" fmla="*/ 399148 h 1093758"/>
                <a:gd name="connsiteX15" fmla="*/ 2173703 w 2937135"/>
                <a:gd name="connsiteY15" fmla="*/ 298222 h 1093758"/>
                <a:gd name="connsiteX16" fmla="*/ 2213327 w 2937135"/>
                <a:gd name="connsiteY16" fmla="*/ 301905 h 1093758"/>
                <a:gd name="connsiteX17" fmla="*/ 2219097 w 2937135"/>
                <a:gd name="connsiteY17" fmla="*/ 275556 h 1093758"/>
                <a:gd name="connsiteX18" fmla="*/ 2563432 w 2937135"/>
                <a:gd name="connsiteY18" fmla="*/ 65101 h 1093758"/>
                <a:gd name="connsiteX19" fmla="*/ 2937135 w 2937135"/>
                <a:gd name="connsiteY19" fmla="*/ 409682 h 1093758"/>
                <a:gd name="connsiteX20" fmla="*/ 2563432 w 2937135"/>
                <a:gd name="connsiteY20" fmla="*/ 754263 h 1093758"/>
                <a:gd name="connsiteX21" fmla="*/ 2523808 w 2937135"/>
                <a:gd name="connsiteY21" fmla="*/ 750580 h 1093758"/>
                <a:gd name="connsiteX22" fmla="*/ 2518039 w 2937135"/>
                <a:gd name="connsiteY22" fmla="*/ 776930 h 1093758"/>
                <a:gd name="connsiteX23" fmla="*/ 2173703 w 2937135"/>
                <a:gd name="connsiteY23" fmla="*/ 987384 h 1093758"/>
                <a:gd name="connsiteX24" fmla="*/ 2098389 w 2937135"/>
                <a:gd name="connsiteY24" fmla="*/ 980383 h 1093758"/>
                <a:gd name="connsiteX25" fmla="*/ 2055161 w 2937135"/>
                <a:gd name="connsiteY25" fmla="*/ 968011 h 1093758"/>
                <a:gd name="connsiteX26" fmla="*/ 2032951 w 2937135"/>
                <a:gd name="connsiteY26" fmla="*/ 992833 h 1093758"/>
                <a:gd name="connsiteX27" fmla="*/ 1768703 w 2937135"/>
                <a:gd name="connsiteY27" fmla="*/ 1093758 h 1093758"/>
                <a:gd name="connsiteX28" fmla="*/ 1559762 w 2937135"/>
                <a:gd name="connsiteY28" fmla="*/ 1034909 h 1093758"/>
                <a:gd name="connsiteX29" fmla="*/ 1504762 w 2937135"/>
                <a:gd name="connsiteY29" fmla="*/ 993067 h 1093758"/>
                <a:gd name="connsiteX30" fmla="*/ 1482644 w 2937135"/>
                <a:gd name="connsiteY30" fmla="*/ 1009894 h 1093758"/>
                <a:gd name="connsiteX31" fmla="*/ 1273703 w 2937135"/>
                <a:gd name="connsiteY31" fmla="*/ 1068743 h 1093758"/>
                <a:gd name="connsiteX32" fmla="*/ 963823 w 2937135"/>
                <a:gd name="connsiteY32" fmla="*/ 916821 h 1093758"/>
                <a:gd name="connsiteX33" fmla="*/ 954071 w 2937135"/>
                <a:gd name="connsiteY33" fmla="*/ 900256 h 1093758"/>
                <a:gd name="connsiteX34" fmla="*/ 937868 w 2937135"/>
                <a:gd name="connsiteY34" fmla="*/ 908365 h 1093758"/>
                <a:gd name="connsiteX35" fmla="*/ 792406 w 2937135"/>
                <a:gd name="connsiteY35" fmla="*/ 935444 h 1093758"/>
                <a:gd name="connsiteX36" fmla="*/ 448070 w 2937135"/>
                <a:gd name="connsiteY36" fmla="*/ 724990 h 1093758"/>
                <a:gd name="connsiteX37" fmla="*/ 438899 w 2937135"/>
                <a:gd name="connsiteY37" fmla="*/ 683102 h 1093758"/>
                <a:gd name="connsiteX38" fmla="*/ 373703 w 2937135"/>
                <a:gd name="connsiteY38" fmla="*/ 689162 h 1093758"/>
                <a:gd name="connsiteX39" fmla="*/ 0 w 2937135"/>
                <a:gd name="connsiteY39" fmla="*/ 344581 h 1093758"/>
                <a:gd name="connsiteX40" fmla="*/ 373703 w 2937135"/>
                <a:gd name="connsiteY40" fmla="*/ 0 h 109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937135" h="1093758">
                  <a:moveTo>
                    <a:pt x="373703" y="0"/>
                  </a:moveTo>
                  <a:cubicBezTo>
                    <a:pt x="528495" y="0"/>
                    <a:pt x="661307" y="86779"/>
                    <a:pt x="718038" y="210455"/>
                  </a:cubicBezTo>
                  <a:lnTo>
                    <a:pt x="727210" y="252342"/>
                  </a:lnTo>
                  <a:lnTo>
                    <a:pt x="792406" y="246282"/>
                  </a:lnTo>
                  <a:cubicBezTo>
                    <a:pt x="921400" y="246282"/>
                    <a:pt x="1035129" y="306545"/>
                    <a:pt x="1102286" y="398205"/>
                  </a:cubicBezTo>
                  <a:lnTo>
                    <a:pt x="1112037" y="414770"/>
                  </a:lnTo>
                  <a:lnTo>
                    <a:pt x="1128241" y="406660"/>
                  </a:lnTo>
                  <a:cubicBezTo>
                    <a:pt x="1172950" y="389223"/>
                    <a:pt x="1222105" y="379581"/>
                    <a:pt x="1273703" y="379581"/>
                  </a:cubicBezTo>
                  <a:cubicBezTo>
                    <a:pt x="1351099" y="379581"/>
                    <a:pt x="1423000" y="401276"/>
                    <a:pt x="1482644" y="438430"/>
                  </a:cubicBezTo>
                  <a:lnTo>
                    <a:pt x="1537643" y="480273"/>
                  </a:lnTo>
                  <a:lnTo>
                    <a:pt x="1559762" y="463445"/>
                  </a:lnTo>
                  <a:cubicBezTo>
                    <a:pt x="1619406" y="426291"/>
                    <a:pt x="1691307" y="404596"/>
                    <a:pt x="1768703" y="404596"/>
                  </a:cubicBezTo>
                  <a:cubicBezTo>
                    <a:pt x="1794502" y="404596"/>
                    <a:pt x="1819690" y="407007"/>
                    <a:pt x="1844017" y="411597"/>
                  </a:cubicBezTo>
                  <a:lnTo>
                    <a:pt x="1887244" y="423970"/>
                  </a:lnTo>
                  <a:lnTo>
                    <a:pt x="1909455" y="399148"/>
                  </a:lnTo>
                  <a:cubicBezTo>
                    <a:pt x="1977082" y="336791"/>
                    <a:pt x="2070508" y="298222"/>
                    <a:pt x="2173703" y="298222"/>
                  </a:cubicBezTo>
                  <a:lnTo>
                    <a:pt x="2213327" y="301905"/>
                  </a:lnTo>
                  <a:lnTo>
                    <a:pt x="2219097" y="275556"/>
                  </a:lnTo>
                  <a:cubicBezTo>
                    <a:pt x="2275828" y="151880"/>
                    <a:pt x="2408640" y="65101"/>
                    <a:pt x="2563432" y="65101"/>
                  </a:cubicBezTo>
                  <a:cubicBezTo>
                    <a:pt x="2769822" y="65101"/>
                    <a:pt x="2937135" y="219375"/>
                    <a:pt x="2937135" y="409682"/>
                  </a:cubicBezTo>
                  <a:cubicBezTo>
                    <a:pt x="2937135" y="599989"/>
                    <a:pt x="2769822" y="754263"/>
                    <a:pt x="2563432" y="754263"/>
                  </a:cubicBezTo>
                  <a:lnTo>
                    <a:pt x="2523808" y="750580"/>
                  </a:lnTo>
                  <a:lnTo>
                    <a:pt x="2518039" y="776930"/>
                  </a:lnTo>
                  <a:cubicBezTo>
                    <a:pt x="2461307" y="900605"/>
                    <a:pt x="2328496" y="987384"/>
                    <a:pt x="2173703" y="987384"/>
                  </a:cubicBezTo>
                  <a:cubicBezTo>
                    <a:pt x="2147904" y="987384"/>
                    <a:pt x="2122716" y="984974"/>
                    <a:pt x="2098389" y="980383"/>
                  </a:cubicBezTo>
                  <a:lnTo>
                    <a:pt x="2055161" y="968011"/>
                  </a:lnTo>
                  <a:lnTo>
                    <a:pt x="2032951" y="992833"/>
                  </a:lnTo>
                  <a:cubicBezTo>
                    <a:pt x="1965324" y="1055190"/>
                    <a:pt x="1871898" y="1093758"/>
                    <a:pt x="1768703" y="1093758"/>
                  </a:cubicBezTo>
                  <a:cubicBezTo>
                    <a:pt x="1691307" y="1093758"/>
                    <a:pt x="1619406" y="1072063"/>
                    <a:pt x="1559762" y="1034909"/>
                  </a:cubicBezTo>
                  <a:lnTo>
                    <a:pt x="1504762" y="993067"/>
                  </a:lnTo>
                  <a:lnTo>
                    <a:pt x="1482644" y="1009894"/>
                  </a:lnTo>
                  <a:cubicBezTo>
                    <a:pt x="1423000" y="1047048"/>
                    <a:pt x="1351099" y="1068743"/>
                    <a:pt x="1273703" y="1068743"/>
                  </a:cubicBezTo>
                  <a:cubicBezTo>
                    <a:pt x="1144709" y="1068743"/>
                    <a:pt x="1030980" y="1008480"/>
                    <a:pt x="963823" y="916821"/>
                  </a:cubicBezTo>
                  <a:lnTo>
                    <a:pt x="954071" y="900256"/>
                  </a:lnTo>
                  <a:lnTo>
                    <a:pt x="937868" y="908365"/>
                  </a:lnTo>
                  <a:cubicBezTo>
                    <a:pt x="893159" y="925802"/>
                    <a:pt x="844003" y="935444"/>
                    <a:pt x="792406" y="935444"/>
                  </a:cubicBezTo>
                  <a:cubicBezTo>
                    <a:pt x="637613" y="935444"/>
                    <a:pt x="504802" y="848665"/>
                    <a:pt x="448070" y="724990"/>
                  </a:cubicBezTo>
                  <a:lnTo>
                    <a:pt x="438899" y="683102"/>
                  </a:lnTo>
                  <a:lnTo>
                    <a:pt x="373703" y="689162"/>
                  </a:lnTo>
                  <a:cubicBezTo>
                    <a:pt x="167313" y="689162"/>
                    <a:pt x="0" y="534888"/>
                    <a:pt x="0" y="344581"/>
                  </a:cubicBezTo>
                  <a:cubicBezTo>
                    <a:pt x="0" y="154274"/>
                    <a:pt x="167313" y="0"/>
                    <a:pt x="373703" y="0"/>
                  </a:cubicBezTo>
                  <a:close/>
                </a:path>
              </a:pathLst>
            </a:custGeom>
            <a:solidFill>
              <a:srgbClr val="FFFF00"/>
            </a:solidFill>
            <a:ln w="57150">
              <a:solidFill>
                <a:srgbClr val="FFC000"/>
              </a:solidFill>
            </a:ln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w="635000" h="127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9" name="TINSEL 3"/>
            <p:cNvSpPr/>
            <p:nvPr/>
          </p:nvSpPr>
          <p:spPr>
            <a:xfrm>
              <a:off x="5853332" y="6571421"/>
              <a:ext cx="7551111" cy="4402679"/>
            </a:xfrm>
            <a:custGeom>
              <a:avLst/>
              <a:gdLst>
                <a:gd name="connsiteX0" fmla="*/ 7101111 w 7551111"/>
                <a:gd name="connsiteY0" fmla="*/ 0 h 4402679"/>
                <a:gd name="connsiteX1" fmla="*/ 7551111 w 7551111"/>
                <a:gd name="connsiteY1" fmla="*/ 389255 h 4402679"/>
                <a:gd name="connsiteX2" fmla="*/ 7352710 w 7551111"/>
                <a:gd name="connsiteY2" fmla="*/ 712031 h 4402679"/>
                <a:gd name="connsiteX3" fmla="*/ 7337752 w 7551111"/>
                <a:gd name="connsiteY3" fmla="*/ 719054 h 4402679"/>
                <a:gd name="connsiteX4" fmla="*/ 7340098 w 7551111"/>
                <a:gd name="connsiteY4" fmla="*/ 739181 h 4402679"/>
                <a:gd name="connsiteX5" fmla="*/ 7065258 w 7551111"/>
                <a:gd name="connsiteY5" fmla="*/ 1097846 h 4402679"/>
                <a:gd name="connsiteX6" fmla="*/ 7011646 w 7551111"/>
                <a:gd name="connsiteY6" fmla="*/ 1112242 h 4402679"/>
                <a:gd name="connsiteX7" fmla="*/ 7017054 w 7551111"/>
                <a:gd name="connsiteY7" fmla="*/ 1158648 h 4402679"/>
                <a:gd name="connsiteX8" fmla="*/ 6657745 w 7551111"/>
                <a:gd name="connsiteY8" fmla="*/ 1539995 h 4402679"/>
                <a:gd name="connsiteX9" fmla="*/ 6657682 w 7551111"/>
                <a:gd name="connsiteY9" fmla="*/ 1540000 h 4402679"/>
                <a:gd name="connsiteX10" fmla="*/ 6652376 w 7551111"/>
                <a:gd name="connsiteY10" fmla="*/ 1585534 h 4402679"/>
                <a:gd name="connsiteX11" fmla="*/ 6302209 w 7551111"/>
                <a:gd name="connsiteY11" fmla="*/ 1888432 h 4402679"/>
                <a:gd name="connsiteX12" fmla="*/ 6247678 w 7551111"/>
                <a:gd name="connsiteY12" fmla="*/ 1893187 h 4402679"/>
                <a:gd name="connsiteX13" fmla="*/ 6230502 w 7551111"/>
                <a:gd name="connsiteY13" fmla="*/ 1941050 h 4402679"/>
                <a:gd name="connsiteX14" fmla="*/ 5815865 w 7551111"/>
                <a:gd name="connsiteY14" fmla="*/ 2178789 h 4402679"/>
                <a:gd name="connsiteX15" fmla="*/ 5773172 w 7551111"/>
                <a:gd name="connsiteY15" fmla="*/ 2175066 h 4402679"/>
                <a:gd name="connsiteX16" fmla="*/ 5763351 w 7551111"/>
                <a:gd name="connsiteY16" fmla="*/ 2202435 h 4402679"/>
                <a:gd name="connsiteX17" fmla="*/ 5417245 w 7551111"/>
                <a:gd name="connsiteY17" fmla="*/ 2435689 h 4402679"/>
                <a:gd name="connsiteX18" fmla="*/ 5365850 w 7551111"/>
                <a:gd name="connsiteY18" fmla="*/ 2439053 h 4402679"/>
                <a:gd name="connsiteX19" fmla="*/ 5326208 w 7551111"/>
                <a:gd name="connsiteY19" fmla="*/ 2502228 h 4402679"/>
                <a:gd name="connsiteX20" fmla="*/ 4953061 w 7551111"/>
                <a:gd name="connsiteY20" fmla="*/ 2673847 h 4402679"/>
                <a:gd name="connsiteX21" fmla="*/ 4928594 w 7551111"/>
                <a:gd name="connsiteY21" fmla="*/ 2671713 h 4402679"/>
                <a:gd name="connsiteX22" fmla="*/ 4888317 w 7551111"/>
                <a:gd name="connsiteY22" fmla="*/ 2735901 h 4402679"/>
                <a:gd name="connsiteX23" fmla="*/ 4627632 w 7551111"/>
                <a:gd name="connsiteY23" fmla="*/ 2895265 h 4402679"/>
                <a:gd name="connsiteX24" fmla="*/ 4522916 w 7551111"/>
                <a:gd name="connsiteY24" fmla="*/ 2906676 h 4402679"/>
                <a:gd name="connsiteX25" fmla="*/ 4514499 w 7551111"/>
                <a:gd name="connsiteY25" fmla="*/ 2930131 h 4402679"/>
                <a:gd name="connsiteX26" fmla="*/ 4099862 w 7551111"/>
                <a:gd name="connsiteY26" fmla="*/ 3167870 h 4402679"/>
                <a:gd name="connsiteX27" fmla="*/ 4074579 w 7551111"/>
                <a:gd name="connsiteY27" fmla="*/ 3166215 h 4402679"/>
                <a:gd name="connsiteX28" fmla="*/ 4022407 w 7551111"/>
                <a:gd name="connsiteY28" fmla="*/ 3220913 h 4402679"/>
                <a:gd name="connsiteX29" fmla="*/ 3794900 w 7551111"/>
                <a:gd name="connsiteY29" fmla="*/ 3327015 h 4402679"/>
                <a:gd name="connsiteX30" fmla="*/ 3744715 w 7551111"/>
                <a:gd name="connsiteY30" fmla="*/ 3331391 h 4402679"/>
                <a:gd name="connsiteX31" fmla="*/ 3704177 w 7551111"/>
                <a:gd name="connsiteY31" fmla="*/ 3373891 h 4402679"/>
                <a:gd name="connsiteX32" fmla="*/ 3385979 w 7551111"/>
                <a:gd name="connsiteY32" fmla="*/ 3487901 h 4402679"/>
                <a:gd name="connsiteX33" fmla="*/ 3376898 w 7551111"/>
                <a:gd name="connsiteY33" fmla="*/ 3487109 h 4402679"/>
                <a:gd name="connsiteX34" fmla="*/ 3338974 w 7551111"/>
                <a:gd name="connsiteY34" fmla="*/ 3526869 h 4402679"/>
                <a:gd name="connsiteX35" fmla="*/ 3111467 w 7551111"/>
                <a:gd name="connsiteY35" fmla="*/ 3632971 h 4402679"/>
                <a:gd name="connsiteX36" fmla="*/ 3028729 w 7551111"/>
                <a:gd name="connsiteY36" fmla="*/ 3640186 h 4402679"/>
                <a:gd name="connsiteX37" fmla="*/ 3007895 w 7551111"/>
                <a:gd name="connsiteY37" fmla="*/ 3673387 h 4402679"/>
                <a:gd name="connsiteX38" fmla="*/ 2634748 w 7551111"/>
                <a:gd name="connsiteY38" fmla="*/ 3845006 h 4402679"/>
                <a:gd name="connsiteX39" fmla="*/ 2579728 w 7551111"/>
                <a:gd name="connsiteY39" fmla="*/ 3840208 h 4402679"/>
                <a:gd name="connsiteX40" fmla="*/ 2568241 w 7551111"/>
                <a:gd name="connsiteY40" fmla="*/ 3858514 h 4402679"/>
                <a:gd name="connsiteX41" fmla="*/ 2195094 w 7551111"/>
                <a:gd name="connsiteY41" fmla="*/ 4030133 h 4402679"/>
                <a:gd name="connsiteX42" fmla="*/ 2135832 w 7551111"/>
                <a:gd name="connsiteY42" fmla="*/ 4024965 h 4402679"/>
                <a:gd name="connsiteX43" fmla="*/ 2127264 w 7551111"/>
                <a:gd name="connsiteY43" fmla="*/ 4033948 h 4402679"/>
                <a:gd name="connsiteX44" fmla="*/ 1809066 w 7551111"/>
                <a:gd name="connsiteY44" fmla="*/ 4147958 h 4402679"/>
                <a:gd name="connsiteX45" fmla="*/ 1777055 w 7551111"/>
                <a:gd name="connsiteY45" fmla="*/ 4145167 h 4402679"/>
                <a:gd name="connsiteX46" fmla="*/ 1741236 w 7551111"/>
                <a:gd name="connsiteY46" fmla="*/ 4182720 h 4402679"/>
                <a:gd name="connsiteX47" fmla="*/ 1423038 w 7551111"/>
                <a:gd name="connsiteY47" fmla="*/ 4296730 h 4402679"/>
                <a:gd name="connsiteX48" fmla="*/ 1387756 w 7551111"/>
                <a:gd name="connsiteY48" fmla="*/ 4293653 h 4402679"/>
                <a:gd name="connsiteX49" fmla="*/ 1367607 w 7551111"/>
                <a:gd name="connsiteY49" fmla="*/ 4308033 h 4402679"/>
                <a:gd name="connsiteX50" fmla="*/ 1116008 w 7551111"/>
                <a:gd name="connsiteY50" fmla="*/ 4374512 h 4402679"/>
                <a:gd name="connsiteX51" fmla="*/ 1025317 w 7551111"/>
                <a:gd name="connsiteY51" fmla="*/ 4366604 h 4402679"/>
                <a:gd name="connsiteX52" fmla="*/ 950866 w 7551111"/>
                <a:gd name="connsiteY52" fmla="*/ 4346613 h 4402679"/>
                <a:gd name="connsiteX53" fmla="*/ 929717 w 7551111"/>
                <a:gd name="connsiteY53" fmla="*/ 4356542 h 4402679"/>
                <a:gd name="connsiteX54" fmla="*/ 754557 w 7551111"/>
                <a:gd name="connsiteY54" fmla="*/ 4387132 h 4402679"/>
                <a:gd name="connsiteX55" fmla="*/ 663866 w 7551111"/>
                <a:gd name="connsiteY55" fmla="*/ 4379224 h 4402679"/>
                <a:gd name="connsiteX56" fmla="*/ 629576 w 7551111"/>
                <a:gd name="connsiteY56" fmla="*/ 4370016 h 4402679"/>
                <a:gd name="connsiteX57" fmla="*/ 625160 w 7551111"/>
                <a:gd name="connsiteY57" fmla="*/ 4372089 h 4402679"/>
                <a:gd name="connsiteX58" fmla="*/ 450000 w 7551111"/>
                <a:gd name="connsiteY58" fmla="*/ 4402679 h 4402679"/>
                <a:gd name="connsiteX59" fmla="*/ 0 w 7551111"/>
                <a:gd name="connsiteY59" fmla="*/ 4013424 h 4402679"/>
                <a:gd name="connsiteX60" fmla="*/ 450000 w 7551111"/>
                <a:gd name="connsiteY60" fmla="*/ 3624169 h 4402679"/>
                <a:gd name="connsiteX61" fmla="*/ 540690 w 7551111"/>
                <a:gd name="connsiteY61" fmla="*/ 3632077 h 4402679"/>
                <a:gd name="connsiteX62" fmla="*/ 574981 w 7551111"/>
                <a:gd name="connsiteY62" fmla="*/ 3641285 h 4402679"/>
                <a:gd name="connsiteX63" fmla="*/ 579397 w 7551111"/>
                <a:gd name="connsiteY63" fmla="*/ 3639212 h 4402679"/>
                <a:gd name="connsiteX64" fmla="*/ 754557 w 7551111"/>
                <a:gd name="connsiteY64" fmla="*/ 3608622 h 4402679"/>
                <a:gd name="connsiteX65" fmla="*/ 845247 w 7551111"/>
                <a:gd name="connsiteY65" fmla="*/ 3616530 h 4402679"/>
                <a:gd name="connsiteX66" fmla="*/ 919698 w 7551111"/>
                <a:gd name="connsiteY66" fmla="*/ 3636521 h 4402679"/>
                <a:gd name="connsiteX67" fmla="*/ 940848 w 7551111"/>
                <a:gd name="connsiteY67" fmla="*/ 3626592 h 4402679"/>
                <a:gd name="connsiteX68" fmla="*/ 1116008 w 7551111"/>
                <a:gd name="connsiteY68" fmla="*/ 3596002 h 4402679"/>
                <a:gd name="connsiteX69" fmla="*/ 1151290 w 7551111"/>
                <a:gd name="connsiteY69" fmla="*/ 3599079 h 4402679"/>
                <a:gd name="connsiteX70" fmla="*/ 1171439 w 7551111"/>
                <a:gd name="connsiteY70" fmla="*/ 3584699 h 4402679"/>
                <a:gd name="connsiteX71" fmla="*/ 1423038 w 7551111"/>
                <a:gd name="connsiteY71" fmla="*/ 3518220 h 4402679"/>
                <a:gd name="connsiteX72" fmla="*/ 1455048 w 7551111"/>
                <a:gd name="connsiteY72" fmla="*/ 3521011 h 4402679"/>
                <a:gd name="connsiteX73" fmla="*/ 1490868 w 7551111"/>
                <a:gd name="connsiteY73" fmla="*/ 3483458 h 4402679"/>
                <a:gd name="connsiteX74" fmla="*/ 1809066 w 7551111"/>
                <a:gd name="connsiteY74" fmla="*/ 3369448 h 4402679"/>
                <a:gd name="connsiteX75" fmla="*/ 1868328 w 7551111"/>
                <a:gd name="connsiteY75" fmla="*/ 3374616 h 4402679"/>
                <a:gd name="connsiteX76" fmla="*/ 1876896 w 7551111"/>
                <a:gd name="connsiteY76" fmla="*/ 3365633 h 4402679"/>
                <a:gd name="connsiteX77" fmla="*/ 2195094 w 7551111"/>
                <a:gd name="connsiteY77" fmla="*/ 3251623 h 4402679"/>
                <a:gd name="connsiteX78" fmla="*/ 2255196 w 7551111"/>
                <a:gd name="connsiteY78" fmla="*/ 3256864 h 4402679"/>
                <a:gd name="connsiteX79" fmla="*/ 2287506 w 7551111"/>
                <a:gd name="connsiteY79" fmla="*/ 3208148 h 4402679"/>
                <a:gd name="connsiteX80" fmla="*/ 2544057 w 7551111"/>
                <a:gd name="connsiteY80" fmla="*/ 3074404 h 4402679"/>
                <a:gd name="connsiteX81" fmla="*/ 2626795 w 7551111"/>
                <a:gd name="connsiteY81" fmla="*/ 3067189 h 4402679"/>
                <a:gd name="connsiteX82" fmla="*/ 2647629 w 7551111"/>
                <a:gd name="connsiteY82" fmla="*/ 3033988 h 4402679"/>
                <a:gd name="connsiteX83" fmla="*/ 3020776 w 7551111"/>
                <a:gd name="connsiteY83" fmla="*/ 2862369 h 4402679"/>
                <a:gd name="connsiteX84" fmla="*/ 3030654 w 7551111"/>
                <a:gd name="connsiteY84" fmla="*/ 2863230 h 4402679"/>
                <a:gd name="connsiteX85" fmla="*/ 3038737 w 7551111"/>
                <a:gd name="connsiteY85" fmla="*/ 2851043 h 4402679"/>
                <a:gd name="connsiteX86" fmla="*/ 3295288 w 7551111"/>
                <a:gd name="connsiteY86" fmla="*/ 2717299 h 4402679"/>
                <a:gd name="connsiteX87" fmla="*/ 3345473 w 7551111"/>
                <a:gd name="connsiteY87" fmla="*/ 2712923 h 4402679"/>
                <a:gd name="connsiteX88" fmla="*/ 3386011 w 7551111"/>
                <a:gd name="connsiteY88" fmla="*/ 2670423 h 4402679"/>
                <a:gd name="connsiteX89" fmla="*/ 3704209 w 7551111"/>
                <a:gd name="connsiteY89" fmla="*/ 2556413 h 4402679"/>
                <a:gd name="connsiteX90" fmla="*/ 3730439 w 7551111"/>
                <a:gd name="connsiteY90" fmla="*/ 2558700 h 4402679"/>
                <a:gd name="connsiteX91" fmla="*/ 3752620 w 7551111"/>
                <a:gd name="connsiteY91" fmla="*/ 2531012 h 4402679"/>
                <a:gd name="connsiteX92" fmla="*/ 4009171 w 7551111"/>
                <a:gd name="connsiteY92" fmla="*/ 2397268 h 4402679"/>
                <a:gd name="connsiteX93" fmla="*/ 4092179 w 7551111"/>
                <a:gd name="connsiteY93" fmla="*/ 2390030 h 4402679"/>
                <a:gd name="connsiteX94" fmla="*/ 4100533 w 7551111"/>
                <a:gd name="connsiteY94" fmla="*/ 2366749 h 4402679"/>
                <a:gd name="connsiteX95" fmla="*/ 4515170 w 7551111"/>
                <a:gd name="connsiteY95" fmla="*/ 2129010 h 4402679"/>
                <a:gd name="connsiteX96" fmla="*/ 4540884 w 7551111"/>
                <a:gd name="connsiteY96" fmla="*/ 2131252 h 4402679"/>
                <a:gd name="connsiteX97" fmla="*/ 4562681 w 7551111"/>
                <a:gd name="connsiteY97" fmla="*/ 2090838 h 4402679"/>
                <a:gd name="connsiteX98" fmla="*/ 4862370 w 7551111"/>
                <a:gd name="connsiteY98" fmla="*/ 1903245 h 4402679"/>
                <a:gd name="connsiteX99" fmla="*/ 4935678 w 7551111"/>
                <a:gd name="connsiteY99" fmla="*/ 1896853 h 4402679"/>
                <a:gd name="connsiteX100" fmla="*/ 4975567 w 7551111"/>
                <a:gd name="connsiteY100" fmla="*/ 1833283 h 4402679"/>
                <a:gd name="connsiteX101" fmla="*/ 5348714 w 7551111"/>
                <a:gd name="connsiteY101" fmla="*/ 1661664 h 4402679"/>
                <a:gd name="connsiteX102" fmla="*/ 5391407 w 7551111"/>
                <a:gd name="connsiteY102" fmla="*/ 1665387 h 4402679"/>
                <a:gd name="connsiteX103" fmla="*/ 5401228 w 7551111"/>
                <a:gd name="connsiteY103" fmla="*/ 1638018 h 4402679"/>
                <a:gd name="connsiteX104" fmla="*/ 5747335 w 7551111"/>
                <a:gd name="connsiteY104" fmla="*/ 1404764 h 4402679"/>
                <a:gd name="connsiteX105" fmla="*/ 5779994 w 7551111"/>
                <a:gd name="connsiteY105" fmla="*/ 1402627 h 4402679"/>
                <a:gd name="connsiteX106" fmla="*/ 5796881 w 7551111"/>
                <a:gd name="connsiteY106" fmla="*/ 1355569 h 4402679"/>
                <a:gd name="connsiteX107" fmla="*/ 6120827 w 7551111"/>
                <a:gd name="connsiteY107" fmla="*/ 1125738 h 4402679"/>
                <a:gd name="connsiteX108" fmla="*/ 6122837 w 7551111"/>
                <a:gd name="connsiteY108" fmla="*/ 1125563 h 4402679"/>
                <a:gd name="connsiteX109" fmla="*/ 6137285 w 7551111"/>
                <a:gd name="connsiteY109" fmla="*/ 1042895 h 4402679"/>
                <a:gd name="connsiteX110" fmla="*/ 6391894 w 7551111"/>
                <a:gd name="connsiteY110" fmla="*/ 799982 h 4402679"/>
                <a:gd name="connsiteX111" fmla="*/ 6445506 w 7551111"/>
                <a:gd name="connsiteY111" fmla="*/ 785587 h 4402679"/>
                <a:gd name="connsiteX112" fmla="*/ 6440098 w 7551111"/>
                <a:gd name="connsiteY112" fmla="*/ 739181 h 4402679"/>
                <a:gd name="connsiteX113" fmla="*/ 6638499 w 7551111"/>
                <a:gd name="connsiteY113" fmla="*/ 416404 h 4402679"/>
                <a:gd name="connsiteX114" fmla="*/ 6653457 w 7551111"/>
                <a:gd name="connsiteY114" fmla="*/ 409381 h 4402679"/>
                <a:gd name="connsiteX115" fmla="*/ 6651111 w 7551111"/>
                <a:gd name="connsiteY115" fmla="*/ 389255 h 4402679"/>
                <a:gd name="connsiteX116" fmla="*/ 7101111 w 7551111"/>
                <a:gd name="connsiteY116" fmla="*/ 0 h 4402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7551111" h="4402679">
                  <a:moveTo>
                    <a:pt x="7101111" y="0"/>
                  </a:moveTo>
                  <a:cubicBezTo>
                    <a:pt x="7349639" y="0"/>
                    <a:pt x="7551111" y="174275"/>
                    <a:pt x="7551111" y="389255"/>
                  </a:cubicBezTo>
                  <a:cubicBezTo>
                    <a:pt x="7551111" y="523617"/>
                    <a:pt x="7472411" y="642079"/>
                    <a:pt x="7352710" y="712031"/>
                  </a:cubicBezTo>
                  <a:lnTo>
                    <a:pt x="7337752" y="719054"/>
                  </a:lnTo>
                  <a:lnTo>
                    <a:pt x="7340098" y="739181"/>
                  </a:lnTo>
                  <a:cubicBezTo>
                    <a:pt x="7340098" y="900416"/>
                    <a:pt x="7226770" y="1038754"/>
                    <a:pt x="7065258" y="1097846"/>
                  </a:cubicBezTo>
                  <a:lnTo>
                    <a:pt x="7011646" y="1112242"/>
                  </a:lnTo>
                  <a:lnTo>
                    <a:pt x="7017054" y="1158648"/>
                  </a:lnTo>
                  <a:cubicBezTo>
                    <a:pt x="7017054" y="1346755"/>
                    <a:pt x="6862802" y="1503699"/>
                    <a:pt x="6657745" y="1539995"/>
                  </a:cubicBezTo>
                  <a:lnTo>
                    <a:pt x="6657682" y="1540000"/>
                  </a:lnTo>
                  <a:lnTo>
                    <a:pt x="6652376" y="1585534"/>
                  </a:lnTo>
                  <a:cubicBezTo>
                    <a:pt x="6616409" y="1737571"/>
                    <a:pt x="6477972" y="1857321"/>
                    <a:pt x="6302209" y="1888432"/>
                  </a:cubicBezTo>
                  <a:lnTo>
                    <a:pt x="6247678" y="1893187"/>
                  </a:lnTo>
                  <a:lnTo>
                    <a:pt x="6230502" y="1941050"/>
                  </a:lnTo>
                  <a:cubicBezTo>
                    <a:pt x="6162188" y="2080759"/>
                    <a:pt x="6002261" y="2178789"/>
                    <a:pt x="5815865" y="2178789"/>
                  </a:cubicBezTo>
                  <a:lnTo>
                    <a:pt x="5773172" y="2175066"/>
                  </a:lnTo>
                  <a:lnTo>
                    <a:pt x="5763351" y="2202435"/>
                  </a:lnTo>
                  <a:cubicBezTo>
                    <a:pt x="5703576" y="2324680"/>
                    <a:pt x="5573660" y="2415015"/>
                    <a:pt x="5417245" y="2435689"/>
                  </a:cubicBezTo>
                  <a:lnTo>
                    <a:pt x="5365850" y="2439053"/>
                  </a:lnTo>
                  <a:lnTo>
                    <a:pt x="5326208" y="2502228"/>
                  </a:lnTo>
                  <a:cubicBezTo>
                    <a:pt x="5245340" y="2605771"/>
                    <a:pt x="5108391" y="2673847"/>
                    <a:pt x="4953061" y="2673847"/>
                  </a:cubicBezTo>
                  <a:lnTo>
                    <a:pt x="4928594" y="2671713"/>
                  </a:lnTo>
                  <a:lnTo>
                    <a:pt x="4888317" y="2735901"/>
                  </a:lnTo>
                  <a:cubicBezTo>
                    <a:pt x="4827666" y="2813558"/>
                    <a:pt x="4735469" y="2871265"/>
                    <a:pt x="4627632" y="2895265"/>
                  </a:cubicBezTo>
                  <a:lnTo>
                    <a:pt x="4522916" y="2906676"/>
                  </a:lnTo>
                  <a:lnTo>
                    <a:pt x="4514499" y="2930131"/>
                  </a:lnTo>
                  <a:cubicBezTo>
                    <a:pt x="4446185" y="3069840"/>
                    <a:pt x="4286258" y="3167870"/>
                    <a:pt x="4099862" y="3167870"/>
                  </a:cubicBezTo>
                  <a:lnTo>
                    <a:pt x="4074579" y="3166215"/>
                  </a:lnTo>
                  <a:lnTo>
                    <a:pt x="4022407" y="3220913"/>
                  </a:lnTo>
                  <a:cubicBezTo>
                    <a:pt x="3961332" y="3273744"/>
                    <a:pt x="3882781" y="3311459"/>
                    <a:pt x="3794900" y="3327015"/>
                  </a:cubicBezTo>
                  <a:lnTo>
                    <a:pt x="3744715" y="3331391"/>
                  </a:lnTo>
                  <a:lnTo>
                    <a:pt x="3704177" y="3373891"/>
                  </a:lnTo>
                  <a:cubicBezTo>
                    <a:pt x="3622743" y="3444332"/>
                    <a:pt x="3510243" y="3487901"/>
                    <a:pt x="3385979" y="3487901"/>
                  </a:cubicBezTo>
                  <a:lnTo>
                    <a:pt x="3376898" y="3487109"/>
                  </a:lnTo>
                  <a:lnTo>
                    <a:pt x="3338974" y="3526869"/>
                  </a:lnTo>
                  <a:cubicBezTo>
                    <a:pt x="3277899" y="3579700"/>
                    <a:pt x="3199348" y="3617415"/>
                    <a:pt x="3111467" y="3632971"/>
                  </a:cubicBezTo>
                  <a:lnTo>
                    <a:pt x="3028729" y="3640186"/>
                  </a:lnTo>
                  <a:lnTo>
                    <a:pt x="3007895" y="3673387"/>
                  </a:lnTo>
                  <a:cubicBezTo>
                    <a:pt x="2927027" y="3776930"/>
                    <a:pt x="2790078" y="3845006"/>
                    <a:pt x="2634748" y="3845006"/>
                  </a:cubicBezTo>
                  <a:lnTo>
                    <a:pt x="2579728" y="3840208"/>
                  </a:lnTo>
                  <a:lnTo>
                    <a:pt x="2568241" y="3858514"/>
                  </a:lnTo>
                  <a:cubicBezTo>
                    <a:pt x="2487373" y="3962057"/>
                    <a:pt x="2350424" y="4030133"/>
                    <a:pt x="2195094" y="4030133"/>
                  </a:cubicBezTo>
                  <a:lnTo>
                    <a:pt x="2135832" y="4024965"/>
                  </a:lnTo>
                  <a:lnTo>
                    <a:pt x="2127264" y="4033948"/>
                  </a:lnTo>
                  <a:cubicBezTo>
                    <a:pt x="2045830" y="4104389"/>
                    <a:pt x="1933330" y="4147958"/>
                    <a:pt x="1809066" y="4147958"/>
                  </a:cubicBezTo>
                  <a:lnTo>
                    <a:pt x="1777055" y="4145167"/>
                  </a:lnTo>
                  <a:lnTo>
                    <a:pt x="1741236" y="4182720"/>
                  </a:lnTo>
                  <a:cubicBezTo>
                    <a:pt x="1659802" y="4253161"/>
                    <a:pt x="1547302" y="4296730"/>
                    <a:pt x="1423038" y="4296730"/>
                  </a:cubicBezTo>
                  <a:lnTo>
                    <a:pt x="1387756" y="4293653"/>
                  </a:lnTo>
                  <a:lnTo>
                    <a:pt x="1367607" y="4308033"/>
                  </a:lnTo>
                  <a:cubicBezTo>
                    <a:pt x="1295787" y="4350005"/>
                    <a:pt x="1209206" y="4374512"/>
                    <a:pt x="1116008" y="4374512"/>
                  </a:cubicBezTo>
                  <a:cubicBezTo>
                    <a:pt x="1084942" y="4374512"/>
                    <a:pt x="1054611" y="4371789"/>
                    <a:pt x="1025317" y="4366604"/>
                  </a:cubicBezTo>
                  <a:lnTo>
                    <a:pt x="950866" y="4346613"/>
                  </a:lnTo>
                  <a:lnTo>
                    <a:pt x="929717" y="4356542"/>
                  </a:lnTo>
                  <a:cubicBezTo>
                    <a:pt x="875880" y="4376240"/>
                    <a:pt x="816689" y="4387132"/>
                    <a:pt x="754557" y="4387132"/>
                  </a:cubicBezTo>
                  <a:cubicBezTo>
                    <a:pt x="723491" y="4387132"/>
                    <a:pt x="693160" y="4384409"/>
                    <a:pt x="663866" y="4379224"/>
                  </a:cubicBezTo>
                  <a:lnTo>
                    <a:pt x="629576" y="4370016"/>
                  </a:lnTo>
                  <a:lnTo>
                    <a:pt x="625160" y="4372089"/>
                  </a:lnTo>
                  <a:cubicBezTo>
                    <a:pt x="571323" y="4391787"/>
                    <a:pt x="512132" y="4402679"/>
                    <a:pt x="450000" y="4402679"/>
                  </a:cubicBezTo>
                  <a:cubicBezTo>
                    <a:pt x="201472" y="4402679"/>
                    <a:pt x="0" y="4228404"/>
                    <a:pt x="0" y="4013424"/>
                  </a:cubicBezTo>
                  <a:cubicBezTo>
                    <a:pt x="0" y="3798444"/>
                    <a:pt x="201472" y="3624169"/>
                    <a:pt x="450000" y="3624169"/>
                  </a:cubicBezTo>
                  <a:cubicBezTo>
                    <a:pt x="481066" y="3624169"/>
                    <a:pt x="511397" y="3626892"/>
                    <a:pt x="540690" y="3632077"/>
                  </a:cubicBezTo>
                  <a:lnTo>
                    <a:pt x="574981" y="3641285"/>
                  </a:lnTo>
                  <a:lnTo>
                    <a:pt x="579397" y="3639212"/>
                  </a:lnTo>
                  <a:cubicBezTo>
                    <a:pt x="633234" y="3619514"/>
                    <a:pt x="692425" y="3608622"/>
                    <a:pt x="754557" y="3608622"/>
                  </a:cubicBezTo>
                  <a:cubicBezTo>
                    <a:pt x="785623" y="3608622"/>
                    <a:pt x="815954" y="3611345"/>
                    <a:pt x="845247" y="3616530"/>
                  </a:cubicBezTo>
                  <a:lnTo>
                    <a:pt x="919698" y="3636521"/>
                  </a:lnTo>
                  <a:lnTo>
                    <a:pt x="940848" y="3626592"/>
                  </a:lnTo>
                  <a:cubicBezTo>
                    <a:pt x="994685" y="3606894"/>
                    <a:pt x="1053876" y="3596002"/>
                    <a:pt x="1116008" y="3596002"/>
                  </a:cubicBezTo>
                  <a:lnTo>
                    <a:pt x="1151290" y="3599079"/>
                  </a:lnTo>
                  <a:lnTo>
                    <a:pt x="1171439" y="3584699"/>
                  </a:lnTo>
                  <a:cubicBezTo>
                    <a:pt x="1243259" y="3542727"/>
                    <a:pt x="1329840" y="3518220"/>
                    <a:pt x="1423038" y="3518220"/>
                  </a:cubicBezTo>
                  <a:lnTo>
                    <a:pt x="1455048" y="3521011"/>
                  </a:lnTo>
                  <a:lnTo>
                    <a:pt x="1490868" y="3483458"/>
                  </a:lnTo>
                  <a:cubicBezTo>
                    <a:pt x="1572302" y="3413017"/>
                    <a:pt x="1684802" y="3369448"/>
                    <a:pt x="1809066" y="3369448"/>
                  </a:cubicBezTo>
                  <a:lnTo>
                    <a:pt x="1868328" y="3374616"/>
                  </a:lnTo>
                  <a:lnTo>
                    <a:pt x="1876896" y="3365633"/>
                  </a:lnTo>
                  <a:cubicBezTo>
                    <a:pt x="1958330" y="3295192"/>
                    <a:pt x="2070830" y="3251623"/>
                    <a:pt x="2195094" y="3251623"/>
                  </a:cubicBezTo>
                  <a:lnTo>
                    <a:pt x="2255196" y="3256864"/>
                  </a:lnTo>
                  <a:lnTo>
                    <a:pt x="2287506" y="3208148"/>
                  </a:lnTo>
                  <a:cubicBezTo>
                    <a:pt x="2351701" y="3140862"/>
                    <a:pt x="2441528" y="3092552"/>
                    <a:pt x="2544057" y="3074404"/>
                  </a:cubicBezTo>
                  <a:lnTo>
                    <a:pt x="2626795" y="3067189"/>
                  </a:lnTo>
                  <a:lnTo>
                    <a:pt x="2647629" y="3033988"/>
                  </a:lnTo>
                  <a:cubicBezTo>
                    <a:pt x="2728497" y="2930445"/>
                    <a:pt x="2865446" y="2862369"/>
                    <a:pt x="3020776" y="2862369"/>
                  </a:cubicBezTo>
                  <a:lnTo>
                    <a:pt x="3030654" y="2863230"/>
                  </a:lnTo>
                  <a:lnTo>
                    <a:pt x="3038737" y="2851043"/>
                  </a:lnTo>
                  <a:cubicBezTo>
                    <a:pt x="3102932" y="2783757"/>
                    <a:pt x="3192760" y="2735447"/>
                    <a:pt x="3295288" y="2717299"/>
                  </a:cubicBezTo>
                  <a:lnTo>
                    <a:pt x="3345473" y="2712923"/>
                  </a:lnTo>
                  <a:lnTo>
                    <a:pt x="3386011" y="2670423"/>
                  </a:lnTo>
                  <a:cubicBezTo>
                    <a:pt x="3467445" y="2599982"/>
                    <a:pt x="3579945" y="2556413"/>
                    <a:pt x="3704209" y="2556413"/>
                  </a:cubicBezTo>
                  <a:lnTo>
                    <a:pt x="3730439" y="2558700"/>
                  </a:lnTo>
                  <a:lnTo>
                    <a:pt x="3752620" y="2531012"/>
                  </a:lnTo>
                  <a:cubicBezTo>
                    <a:pt x="3816815" y="2463726"/>
                    <a:pt x="3906643" y="2415417"/>
                    <a:pt x="4009171" y="2397268"/>
                  </a:cubicBezTo>
                  <a:lnTo>
                    <a:pt x="4092179" y="2390030"/>
                  </a:lnTo>
                  <a:lnTo>
                    <a:pt x="4100533" y="2366749"/>
                  </a:lnTo>
                  <a:cubicBezTo>
                    <a:pt x="4168847" y="2227040"/>
                    <a:pt x="4328774" y="2129010"/>
                    <a:pt x="4515170" y="2129010"/>
                  </a:cubicBezTo>
                  <a:lnTo>
                    <a:pt x="4540884" y="2131252"/>
                  </a:lnTo>
                  <a:lnTo>
                    <a:pt x="4562681" y="2090838"/>
                  </a:lnTo>
                  <a:cubicBezTo>
                    <a:pt x="4625894" y="1995744"/>
                    <a:pt x="4734209" y="1925931"/>
                    <a:pt x="4862370" y="1903245"/>
                  </a:cubicBezTo>
                  <a:lnTo>
                    <a:pt x="4935678" y="1896853"/>
                  </a:lnTo>
                  <a:lnTo>
                    <a:pt x="4975567" y="1833283"/>
                  </a:lnTo>
                  <a:cubicBezTo>
                    <a:pt x="5056435" y="1729740"/>
                    <a:pt x="5193384" y="1661664"/>
                    <a:pt x="5348714" y="1661664"/>
                  </a:cubicBezTo>
                  <a:lnTo>
                    <a:pt x="5391407" y="1665387"/>
                  </a:lnTo>
                  <a:lnTo>
                    <a:pt x="5401228" y="1638018"/>
                  </a:lnTo>
                  <a:cubicBezTo>
                    <a:pt x="5461003" y="1515773"/>
                    <a:pt x="5590919" y="1425438"/>
                    <a:pt x="5747335" y="1404764"/>
                  </a:cubicBezTo>
                  <a:lnTo>
                    <a:pt x="5779994" y="1402627"/>
                  </a:lnTo>
                  <a:lnTo>
                    <a:pt x="5796881" y="1355569"/>
                  </a:lnTo>
                  <a:cubicBezTo>
                    <a:pt x="5853809" y="1239144"/>
                    <a:pt x="5974358" y="1151664"/>
                    <a:pt x="6120827" y="1125738"/>
                  </a:cubicBezTo>
                  <a:lnTo>
                    <a:pt x="6122837" y="1125563"/>
                  </a:lnTo>
                  <a:lnTo>
                    <a:pt x="6137285" y="1042895"/>
                  </a:lnTo>
                  <a:cubicBezTo>
                    <a:pt x="6176730" y="933196"/>
                    <a:pt x="6270760" y="844301"/>
                    <a:pt x="6391894" y="799982"/>
                  </a:cubicBezTo>
                  <a:lnTo>
                    <a:pt x="6445506" y="785587"/>
                  </a:lnTo>
                  <a:lnTo>
                    <a:pt x="6440098" y="739181"/>
                  </a:lnTo>
                  <a:cubicBezTo>
                    <a:pt x="6440098" y="604818"/>
                    <a:pt x="6518798" y="486356"/>
                    <a:pt x="6638499" y="416404"/>
                  </a:cubicBezTo>
                  <a:lnTo>
                    <a:pt x="6653457" y="409381"/>
                  </a:lnTo>
                  <a:lnTo>
                    <a:pt x="6651111" y="389255"/>
                  </a:lnTo>
                  <a:cubicBezTo>
                    <a:pt x="6651111" y="174275"/>
                    <a:pt x="6852583" y="0"/>
                    <a:pt x="7101111" y="0"/>
                  </a:cubicBez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rgbClr val="FFC000"/>
              </a:solidFill>
            </a:ln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w="635000" h="127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6" name="TINSEL 2"/>
            <p:cNvSpPr/>
            <p:nvPr/>
          </p:nvSpPr>
          <p:spPr>
            <a:xfrm>
              <a:off x="4213411" y="11797293"/>
              <a:ext cx="10319362" cy="5907272"/>
            </a:xfrm>
            <a:custGeom>
              <a:avLst/>
              <a:gdLst>
                <a:gd name="connsiteX0" fmla="*/ 9869362 w 10319362"/>
                <a:gd name="connsiteY0" fmla="*/ 0 h 5907272"/>
                <a:gd name="connsiteX1" fmla="*/ 10319362 w 10319362"/>
                <a:gd name="connsiteY1" fmla="*/ 389255 h 5907272"/>
                <a:gd name="connsiteX2" fmla="*/ 10044522 w 10319362"/>
                <a:gd name="connsiteY2" fmla="*/ 747920 h 5907272"/>
                <a:gd name="connsiteX3" fmla="*/ 10015009 w 10319362"/>
                <a:gd name="connsiteY3" fmla="*/ 755845 h 5907272"/>
                <a:gd name="connsiteX4" fmla="*/ 9994567 w 10319362"/>
                <a:gd name="connsiteY4" fmla="*/ 812809 h 5907272"/>
                <a:gd name="connsiteX5" fmla="*/ 9648461 w 10319362"/>
                <a:gd name="connsiteY5" fmla="*/ 1046063 h 5907272"/>
                <a:gd name="connsiteX6" fmla="*/ 9628910 w 10319362"/>
                <a:gd name="connsiteY6" fmla="*/ 1047342 h 5907272"/>
                <a:gd name="connsiteX7" fmla="*/ 9614367 w 10319362"/>
                <a:gd name="connsiteY7" fmla="*/ 1087870 h 5907272"/>
                <a:gd name="connsiteX8" fmla="*/ 9268261 w 10319362"/>
                <a:gd name="connsiteY8" fmla="*/ 1321124 h 5907272"/>
                <a:gd name="connsiteX9" fmla="*/ 9231500 w 10319362"/>
                <a:gd name="connsiteY9" fmla="*/ 1323530 h 5907272"/>
                <a:gd name="connsiteX10" fmla="*/ 9192677 w 10319362"/>
                <a:gd name="connsiteY10" fmla="*/ 1385400 h 5907272"/>
                <a:gd name="connsiteX11" fmla="*/ 8931992 w 10319362"/>
                <a:gd name="connsiteY11" fmla="*/ 1544764 h 5907272"/>
                <a:gd name="connsiteX12" fmla="*/ 8872801 w 10319362"/>
                <a:gd name="connsiteY12" fmla="*/ 1551214 h 5907272"/>
                <a:gd name="connsiteX13" fmla="*/ 8858410 w 10319362"/>
                <a:gd name="connsiteY13" fmla="*/ 1591318 h 5907272"/>
                <a:gd name="connsiteX14" fmla="*/ 8512304 w 10319362"/>
                <a:gd name="connsiteY14" fmla="*/ 1824572 h 5907272"/>
                <a:gd name="connsiteX15" fmla="*/ 8449109 w 10319362"/>
                <a:gd name="connsiteY15" fmla="*/ 1828708 h 5907272"/>
                <a:gd name="connsiteX16" fmla="*/ 8444399 w 10319362"/>
                <a:gd name="connsiteY16" fmla="*/ 1841834 h 5907272"/>
                <a:gd name="connsiteX17" fmla="*/ 8029762 w 10319362"/>
                <a:gd name="connsiteY17" fmla="*/ 2079573 h 5907272"/>
                <a:gd name="connsiteX18" fmla="*/ 8028560 w 10319362"/>
                <a:gd name="connsiteY18" fmla="*/ 2079468 h 5907272"/>
                <a:gd name="connsiteX19" fmla="*/ 8016214 w 10319362"/>
                <a:gd name="connsiteY19" fmla="*/ 2113872 h 5907272"/>
                <a:gd name="connsiteX20" fmla="*/ 7735393 w 10319362"/>
                <a:gd name="connsiteY20" fmla="*/ 2334111 h 5907272"/>
                <a:gd name="connsiteX21" fmla="*/ 7713499 w 10319362"/>
                <a:gd name="connsiteY21" fmla="*/ 2338476 h 5907272"/>
                <a:gd name="connsiteX22" fmla="*/ 7711223 w 10319362"/>
                <a:gd name="connsiteY22" fmla="*/ 2358006 h 5907272"/>
                <a:gd name="connsiteX23" fmla="*/ 7425090 w 10319362"/>
                <a:gd name="connsiteY23" fmla="*/ 2645192 h 5907272"/>
                <a:gd name="connsiteX24" fmla="*/ 7416009 w 10319362"/>
                <a:gd name="connsiteY24" fmla="*/ 2647314 h 5907272"/>
                <a:gd name="connsiteX25" fmla="*/ 7412730 w 10319362"/>
                <a:gd name="connsiteY25" fmla="*/ 2675451 h 5907272"/>
                <a:gd name="connsiteX26" fmla="*/ 7195863 w 10319362"/>
                <a:gd name="connsiteY26" fmla="*/ 2934685 h 5907272"/>
                <a:gd name="connsiteX27" fmla="*/ 7132514 w 10319362"/>
                <a:gd name="connsiteY27" fmla="*/ 2960249 h 5907272"/>
                <a:gd name="connsiteX28" fmla="*/ 7130902 w 10319362"/>
                <a:gd name="connsiteY28" fmla="*/ 2974087 h 5907272"/>
                <a:gd name="connsiteX29" fmla="*/ 6914035 w 10319362"/>
                <a:gd name="connsiteY29" fmla="*/ 3233321 h 5907272"/>
                <a:gd name="connsiteX30" fmla="*/ 6904638 w 10319362"/>
                <a:gd name="connsiteY30" fmla="*/ 3237113 h 5907272"/>
                <a:gd name="connsiteX31" fmla="*/ 6897709 w 10319362"/>
                <a:gd name="connsiteY31" fmla="*/ 3296572 h 5907272"/>
                <a:gd name="connsiteX32" fmla="*/ 6680842 w 10319362"/>
                <a:gd name="connsiteY32" fmla="*/ 3555806 h 5907272"/>
                <a:gd name="connsiteX33" fmla="*/ 6670551 w 10319362"/>
                <a:gd name="connsiteY33" fmla="*/ 3559959 h 5907272"/>
                <a:gd name="connsiteX34" fmla="*/ 6673658 w 10319362"/>
                <a:gd name="connsiteY34" fmla="*/ 3586616 h 5907272"/>
                <a:gd name="connsiteX35" fmla="*/ 6398818 w 10319362"/>
                <a:gd name="connsiteY35" fmla="*/ 3945281 h 5907272"/>
                <a:gd name="connsiteX36" fmla="*/ 6376382 w 10319362"/>
                <a:gd name="connsiteY36" fmla="*/ 3951306 h 5907272"/>
                <a:gd name="connsiteX37" fmla="*/ 6376825 w 10319362"/>
                <a:gd name="connsiteY37" fmla="*/ 3955109 h 5907272"/>
                <a:gd name="connsiteX38" fmla="*/ 6017516 w 10319362"/>
                <a:gd name="connsiteY38" fmla="*/ 4336456 h 5907272"/>
                <a:gd name="connsiteX39" fmla="*/ 5997125 w 10319362"/>
                <a:gd name="connsiteY39" fmla="*/ 4338234 h 5907272"/>
                <a:gd name="connsiteX40" fmla="*/ 5981774 w 10319362"/>
                <a:gd name="connsiteY40" fmla="*/ 4381013 h 5907272"/>
                <a:gd name="connsiteX41" fmla="*/ 5635668 w 10319362"/>
                <a:gd name="connsiteY41" fmla="*/ 4614267 h 5907272"/>
                <a:gd name="connsiteX42" fmla="*/ 5607545 w 10319362"/>
                <a:gd name="connsiteY42" fmla="*/ 4616107 h 5907272"/>
                <a:gd name="connsiteX43" fmla="*/ 5594629 w 10319362"/>
                <a:gd name="connsiteY43" fmla="*/ 4652101 h 5907272"/>
                <a:gd name="connsiteX44" fmla="*/ 5179992 w 10319362"/>
                <a:gd name="connsiteY44" fmla="*/ 4889840 h 5907272"/>
                <a:gd name="connsiteX45" fmla="*/ 5176130 w 10319362"/>
                <a:gd name="connsiteY45" fmla="*/ 4889503 h 5907272"/>
                <a:gd name="connsiteX46" fmla="*/ 5172086 w 10319362"/>
                <a:gd name="connsiteY46" fmla="*/ 4900772 h 5907272"/>
                <a:gd name="connsiteX47" fmla="*/ 4757449 w 10319362"/>
                <a:gd name="connsiteY47" fmla="*/ 5138510 h 5907272"/>
                <a:gd name="connsiteX48" fmla="*/ 4687473 w 10319362"/>
                <a:gd name="connsiteY48" fmla="*/ 5132408 h 5907272"/>
                <a:gd name="connsiteX49" fmla="*/ 4653104 w 10319362"/>
                <a:gd name="connsiteY49" fmla="*/ 5168440 h 5907272"/>
                <a:gd name="connsiteX50" fmla="*/ 4334906 w 10319362"/>
                <a:gd name="connsiteY50" fmla="*/ 5282450 h 5907272"/>
                <a:gd name="connsiteX51" fmla="*/ 4274441 w 10319362"/>
                <a:gd name="connsiteY51" fmla="*/ 5277178 h 5907272"/>
                <a:gd name="connsiteX52" fmla="*/ 4258194 w 10319362"/>
                <a:gd name="connsiteY52" fmla="*/ 5294210 h 5907272"/>
                <a:gd name="connsiteX53" fmla="*/ 3939996 w 10319362"/>
                <a:gd name="connsiteY53" fmla="*/ 5408220 h 5907272"/>
                <a:gd name="connsiteX54" fmla="*/ 3879530 w 10319362"/>
                <a:gd name="connsiteY54" fmla="*/ 5402948 h 5907272"/>
                <a:gd name="connsiteX55" fmla="*/ 3863284 w 10319362"/>
                <a:gd name="connsiteY55" fmla="*/ 5419980 h 5907272"/>
                <a:gd name="connsiteX56" fmla="*/ 3545086 w 10319362"/>
                <a:gd name="connsiteY56" fmla="*/ 5533990 h 5907272"/>
                <a:gd name="connsiteX57" fmla="*/ 3438492 w 10319362"/>
                <a:gd name="connsiteY57" fmla="*/ 5522374 h 5907272"/>
                <a:gd name="connsiteX58" fmla="*/ 3413284 w 10319362"/>
                <a:gd name="connsiteY58" fmla="*/ 5548802 h 5907272"/>
                <a:gd name="connsiteX59" fmla="*/ 3095086 w 10319362"/>
                <a:gd name="connsiteY59" fmla="*/ 5662812 h 5907272"/>
                <a:gd name="connsiteX60" fmla="*/ 3004395 w 10319362"/>
                <a:gd name="connsiteY60" fmla="*/ 5654904 h 5907272"/>
                <a:gd name="connsiteX61" fmla="*/ 2975220 w 10319362"/>
                <a:gd name="connsiteY61" fmla="*/ 5647070 h 5907272"/>
                <a:gd name="connsiteX62" fmla="*/ 2951599 w 10319362"/>
                <a:gd name="connsiteY62" fmla="*/ 5663928 h 5907272"/>
                <a:gd name="connsiteX63" fmla="*/ 2700000 w 10319362"/>
                <a:gd name="connsiteY63" fmla="*/ 5730406 h 5907272"/>
                <a:gd name="connsiteX64" fmla="*/ 2524840 w 10319362"/>
                <a:gd name="connsiteY64" fmla="*/ 5699816 h 5907272"/>
                <a:gd name="connsiteX65" fmla="*/ 2510147 w 10319362"/>
                <a:gd name="connsiteY65" fmla="*/ 5692918 h 5907272"/>
                <a:gd name="connsiteX66" fmla="*/ 2501599 w 10319362"/>
                <a:gd name="connsiteY66" fmla="*/ 5699020 h 5907272"/>
                <a:gd name="connsiteX67" fmla="*/ 2250000 w 10319362"/>
                <a:gd name="connsiteY67" fmla="*/ 5765498 h 5907272"/>
                <a:gd name="connsiteX68" fmla="*/ 2074840 w 10319362"/>
                <a:gd name="connsiteY68" fmla="*/ 5734908 h 5907272"/>
                <a:gd name="connsiteX69" fmla="*/ 2045025 w 10319362"/>
                <a:gd name="connsiteY69" fmla="*/ 5720910 h 5907272"/>
                <a:gd name="connsiteX70" fmla="*/ 2002479 w 10319362"/>
                <a:gd name="connsiteY70" fmla="*/ 5751276 h 5907272"/>
                <a:gd name="connsiteX71" fmla="*/ 1750880 w 10319362"/>
                <a:gd name="connsiteY71" fmla="*/ 5817754 h 5907272"/>
                <a:gd name="connsiteX72" fmla="*/ 1660189 w 10319362"/>
                <a:gd name="connsiteY72" fmla="*/ 5809846 h 5907272"/>
                <a:gd name="connsiteX73" fmla="*/ 1593342 w 10319362"/>
                <a:gd name="connsiteY73" fmla="*/ 5791896 h 5907272"/>
                <a:gd name="connsiteX74" fmla="*/ 1577039 w 10319362"/>
                <a:gd name="connsiteY74" fmla="*/ 5803532 h 5907272"/>
                <a:gd name="connsiteX75" fmla="*/ 1325440 w 10319362"/>
                <a:gd name="connsiteY75" fmla="*/ 5870010 h 5907272"/>
                <a:gd name="connsiteX76" fmla="*/ 1234749 w 10319362"/>
                <a:gd name="connsiteY76" fmla="*/ 5862102 h 5907272"/>
                <a:gd name="connsiteX77" fmla="*/ 1152636 w 10319362"/>
                <a:gd name="connsiteY77" fmla="*/ 5840054 h 5907272"/>
                <a:gd name="connsiteX78" fmla="*/ 1151599 w 10319362"/>
                <a:gd name="connsiteY78" fmla="*/ 5840794 h 5907272"/>
                <a:gd name="connsiteX79" fmla="*/ 900000 w 10319362"/>
                <a:gd name="connsiteY79" fmla="*/ 5907272 h 5907272"/>
                <a:gd name="connsiteX80" fmla="*/ 724840 w 10319362"/>
                <a:gd name="connsiteY80" fmla="*/ 5876682 h 5907272"/>
                <a:gd name="connsiteX81" fmla="*/ 655160 w 10319362"/>
                <a:gd name="connsiteY81" fmla="*/ 5843968 h 5907272"/>
                <a:gd name="connsiteX82" fmla="*/ 625160 w 10319362"/>
                <a:gd name="connsiteY82" fmla="*/ 5858052 h 5907272"/>
                <a:gd name="connsiteX83" fmla="*/ 450000 w 10319362"/>
                <a:gd name="connsiteY83" fmla="*/ 5888642 h 5907272"/>
                <a:gd name="connsiteX84" fmla="*/ 0 w 10319362"/>
                <a:gd name="connsiteY84" fmla="*/ 5499386 h 5907272"/>
                <a:gd name="connsiteX85" fmla="*/ 450000 w 10319362"/>
                <a:gd name="connsiteY85" fmla="*/ 5110130 h 5907272"/>
                <a:gd name="connsiteX86" fmla="*/ 625160 w 10319362"/>
                <a:gd name="connsiteY86" fmla="*/ 5140720 h 5907272"/>
                <a:gd name="connsiteX87" fmla="*/ 694842 w 10319362"/>
                <a:gd name="connsiteY87" fmla="*/ 5173436 h 5907272"/>
                <a:gd name="connsiteX88" fmla="*/ 724840 w 10319362"/>
                <a:gd name="connsiteY88" fmla="*/ 5159352 h 5907272"/>
                <a:gd name="connsiteX89" fmla="*/ 900000 w 10319362"/>
                <a:gd name="connsiteY89" fmla="*/ 5128762 h 5907272"/>
                <a:gd name="connsiteX90" fmla="*/ 990691 w 10319362"/>
                <a:gd name="connsiteY90" fmla="*/ 5136670 h 5907272"/>
                <a:gd name="connsiteX91" fmla="*/ 1072805 w 10319362"/>
                <a:gd name="connsiteY91" fmla="*/ 5158720 h 5907272"/>
                <a:gd name="connsiteX92" fmla="*/ 1073841 w 10319362"/>
                <a:gd name="connsiteY92" fmla="*/ 5157980 h 5907272"/>
                <a:gd name="connsiteX93" fmla="*/ 1325440 w 10319362"/>
                <a:gd name="connsiteY93" fmla="*/ 5091502 h 5907272"/>
                <a:gd name="connsiteX94" fmla="*/ 1416131 w 10319362"/>
                <a:gd name="connsiteY94" fmla="*/ 5099410 h 5907272"/>
                <a:gd name="connsiteX95" fmla="*/ 1482976 w 10319362"/>
                <a:gd name="connsiteY95" fmla="*/ 5117358 h 5907272"/>
                <a:gd name="connsiteX96" fmla="*/ 1499281 w 10319362"/>
                <a:gd name="connsiteY96" fmla="*/ 5105722 h 5907272"/>
                <a:gd name="connsiteX97" fmla="*/ 1750880 w 10319362"/>
                <a:gd name="connsiteY97" fmla="*/ 5039244 h 5907272"/>
                <a:gd name="connsiteX98" fmla="*/ 1926040 w 10319362"/>
                <a:gd name="connsiteY98" fmla="*/ 5069834 h 5907272"/>
                <a:gd name="connsiteX99" fmla="*/ 1955853 w 10319362"/>
                <a:gd name="connsiteY99" fmla="*/ 5083830 h 5907272"/>
                <a:gd name="connsiteX100" fmla="*/ 1998401 w 10319362"/>
                <a:gd name="connsiteY100" fmla="*/ 5053464 h 5907272"/>
                <a:gd name="connsiteX101" fmla="*/ 2250000 w 10319362"/>
                <a:gd name="connsiteY101" fmla="*/ 4986986 h 5907272"/>
                <a:gd name="connsiteX102" fmla="*/ 2425160 w 10319362"/>
                <a:gd name="connsiteY102" fmla="*/ 5017576 h 5907272"/>
                <a:gd name="connsiteX103" fmla="*/ 2439855 w 10319362"/>
                <a:gd name="connsiteY103" fmla="*/ 5024474 h 5907272"/>
                <a:gd name="connsiteX104" fmla="*/ 2448401 w 10319362"/>
                <a:gd name="connsiteY104" fmla="*/ 5018376 h 5907272"/>
                <a:gd name="connsiteX105" fmla="*/ 2700000 w 10319362"/>
                <a:gd name="connsiteY105" fmla="*/ 4951897 h 5907272"/>
                <a:gd name="connsiteX106" fmla="*/ 2812462 w 10319362"/>
                <a:gd name="connsiteY106" fmla="*/ 4964152 h 5907272"/>
                <a:gd name="connsiteX107" fmla="*/ 2820784 w 10319362"/>
                <a:gd name="connsiteY107" fmla="*/ 4966984 h 5907272"/>
                <a:gd name="connsiteX108" fmla="*/ 2843487 w 10319362"/>
                <a:gd name="connsiteY108" fmla="*/ 4950781 h 5907272"/>
                <a:gd name="connsiteX109" fmla="*/ 3095086 w 10319362"/>
                <a:gd name="connsiteY109" fmla="*/ 4884302 h 5907272"/>
                <a:gd name="connsiteX110" fmla="*/ 3185777 w 10319362"/>
                <a:gd name="connsiteY110" fmla="*/ 4892210 h 5907272"/>
                <a:gd name="connsiteX111" fmla="*/ 3201252 w 10319362"/>
                <a:gd name="connsiteY111" fmla="*/ 4896366 h 5907272"/>
                <a:gd name="connsiteX112" fmla="*/ 3226888 w 10319362"/>
                <a:gd name="connsiteY112" fmla="*/ 4869489 h 5907272"/>
                <a:gd name="connsiteX113" fmla="*/ 3545086 w 10319362"/>
                <a:gd name="connsiteY113" fmla="*/ 4755479 h 5907272"/>
                <a:gd name="connsiteX114" fmla="*/ 3605553 w 10319362"/>
                <a:gd name="connsiteY114" fmla="*/ 4760752 h 5907272"/>
                <a:gd name="connsiteX115" fmla="*/ 3621798 w 10319362"/>
                <a:gd name="connsiteY115" fmla="*/ 4743720 h 5907272"/>
                <a:gd name="connsiteX116" fmla="*/ 3939996 w 10319362"/>
                <a:gd name="connsiteY116" fmla="*/ 4629710 h 5907272"/>
                <a:gd name="connsiteX117" fmla="*/ 4000462 w 10319362"/>
                <a:gd name="connsiteY117" fmla="*/ 4634983 h 5907272"/>
                <a:gd name="connsiteX118" fmla="*/ 4016708 w 10319362"/>
                <a:gd name="connsiteY118" fmla="*/ 4617951 h 5907272"/>
                <a:gd name="connsiteX119" fmla="*/ 4334906 w 10319362"/>
                <a:gd name="connsiteY119" fmla="*/ 4503941 h 5907272"/>
                <a:gd name="connsiteX120" fmla="*/ 4404883 w 10319362"/>
                <a:gd name="connsiteY120" fmla="*/ 4510043 h 5907272"/>
                <a:gd name="connsiteX121" fmla="*/ 4439251 w 10319362"/>
                <a:gd name="connsiteY121" fmla="*/ 4474011 h 5907272"/>
                <a:gd name="connsiteX122" fmla="*/ 4757449 w 10319362"/>
                <a:gd name="connsiteY122" fmla="*/ 4360001 h 5907272"/>
                <a:gd name="connsiteX123" fmla="*/ 4760779 w 10319362"/>
                <a:gd name="connsiteY123" fmla="*/ 4360291 h 5907272"/>
                <a:gd name="connsiteX124" fmla="*/ 4789612 w 10319362"/>
                <a:gd name="connsiteY124" fmla="*/ 4306831 h 5907272"/>
                <a:gd name="connsiteX125" fmla="*/ 5089301 w 10319362"/>
                <a:gd name="connsiteY125" fmla="*/ 4119238 h 5907272"/>
                <a:gd name="connsiteX126" fmla="*/ 5138417 w 10319362"/>
                <a:gd name="connsiteY126" fmla="*/ 4114955 h 5907272"/>
                <a:gd name="connsiteX127" fmla="*/ 5144443 w 10319362"/>
                <a:gd name="connsiteY127" fmla="*/ 4095658 h 5907272"/>
                <a:gd name="connsiteX128" fmla="*/ 5476446 w 10319362"/>
                <a:gd name="connsiteY128" fmla="*/ 3848150 h 5907272"/>
                <a:gd name="connsiteX129" fmla="*/ 5495148 w 10319362"/>
                <a:gd name="connsiteY129" fmla="*/ 3846519 h 5907272"/>
                <a:gd name="connsiteX130" fmla="*/ 5497056 w 10319362"/>
                <a:gd name="connsiteY130" fmla="*/ 3839356 h 5907272"/>
                <a:gd name="connsiteX131" fmla="*/ 5751665 w 10319362"/>
                <a:gd name="connsiteY131" fmla="*/ 3596444 h 5907272"/>
                <a:gd name="connsiteX132" fmla="*/ 5774101 w 10319362"/>
                <a:gd name="connsiteY132" fmla="*/ 3590419 h 5907272"/>
                <a:gd name="connsiteX133" fmla="*/ 5773658 w 10319362"/>
                <a:gd name="connsiteY133" fmla="*/ 3586616 h 5907272"/>
                <a:gd name="connsiteX134" fmla="*/ 5972059 w 10319362"/>
                <a:gd name="connsiteY134" fmla="*/ 3263840 h 5907272"/>
                <a:gd name="connsiteX135" fmla="*/ 6010098 w 10319362"/>
                <a:gd name="connsiteY135" fmla="*/ 3245980 h 5907272"/>
                <a:gd name="connsiteX136" fmla="*/ 6006851 w 10319362"/>
                <a:gd name="connsiteY136" fmla="*/ 3218123 h 5907272"/>
                <a:gd name="connsiteX137" fmla="*/ 6205252 w 10319362"/>
                <a:gd name="connsiteY137" fmla="*/ 2895347 h 5907272"/>
                <a:gd name="connsiteX138" fmla="*/ 6241561 w 10319362"/>
                <a:gd name="connsiteY138" fmla="*/ 2878299 h 5907272"/>
                <a:gd name="connsiteX139" fmla="*/ 6245229 w 10319362"/>
                <a:gd name="connsiteY139" fmla="*/ 2836358 h 5907272"/>
                <a:gd name="connsiteX140" fmla="*/ 6514884 w 10319362"/>
                <a:gd name="connsiteY140" fmla="*/ 2536973 h 5907272"/>
                <a:gd name="connsiteX141" fmla="*/ 6528210 w 10319362"/>
                <a:gd name="connsiteY141" fmla="*/ 2533394 h 5907272"/>
                <a:gd name="connsiteX142" fmla="*/ 6542103 w 10319362"/>
                <a:gd name="connsiteY142" fmla="*/ 2481249 h 5907272"/>
                <a:gd name="connsiteX143" fmla="*/ 6796712 w 10319362"/>
                <a:gd name="connsiteY143" fmla="*/ 2238337 h 5907272"/>
                <a:gd name="connsiteX144" fmla="*/ 6824626 w 10319362"/>
                <a:gd name="connsiteY144" fmla="*/ 2230841 h 5907272"/>
                <a:gd name="connsiteX145" fmla="*/ 6825550 w 10319362"/>
                <a:gd name="connsiteY145" fmla="*/ 2220277 h 5907272"/>
                <a:gd name="connsiteX146" fmla="*/ 7095205 w 10319362"/>
                <a:gd name="connsiteY146" fmla="*/ 1920892 h 5907272"/>
                <a:gd name="connsiteX147" fmla="*/ 7158386 w 10319362"/>
                <a:gd name="connsiteY147" fmla="*/ 1903926 h 5907272"/>
                <a:gd name="connsiteX148" fmla="*/ 7160719 w 10319362"/>
                <a:gd name="connsiteY148" fmla="*/ 1883907 h 5907272"/>
                <a:gd name="connsiteX149" fmla="*/ 7601577 w 10319362"/>
                <a:gd name="connsiteY149" fmla="*/ 1573101 h 5907272"/>
                <a:gd name="connsiteX150" fmla="*/ 7601869 w 10319362"/>
                <a:gd name="connsiteY150" fmla="*/ 1573126 h 5907272"/>
                <a:gd name="connsiteX151" fmla="*/ 7607068 w 10319362"/>
                <a:gd name="connsiteY151" fmla="*/ 1556479 h 5907272"/>
                <a:gd name="connsiteX152" fmla="*/ 7939071 w 10319362"/>
                <a:gd name="connsiteY152" fmla="*/ 1308971 h 5907272"/>
                <a:gd name="connsiteX153" fmla="*/ 8023424 w 10319362"/>
                <a:gd name="connsiteY153" fmla="*/ 1301616 h 5907272"/>
                <a:gd name="connsiteX154" fmla="*/ 8053393 w 10319362"/>
                <a:gd name="connsiteY154" fmla="*/ 1246048 h 5907272"/>
                <a:gd name="connsiteX155" fmla="*/ 8353082 w 10319362"/>
                <a:gd name="connsiteY155" fmla="*/ 1058455 h 5907272"/>
                <a:gd name="connsiteX156" fmla="*/ 8390186 w 10319362"/>
                <a:gd name="connsiteY156" fmla="*/ 1055220 h 5907272"/>
                <a:gd name="connsiteX157" fmla="*/ 8396836 w 10319362"/>
                <a:gd name="connsiteY157" fmla="*/ 1033925 h 5907272"/>
                <a:gd name="connsiteX158" fmla="*/ 8728839 w 10319362"/>
                <a:gd name="connsiteY158" fmla="*/ 786417 h 5907272"/>
                <a:gd name="connsiteX159" fmla="*/ 8788525 w 10319362"/>
                <a:gd name="connsiteY159" fmla="*/ 781213 h 5907272"/>
                <a:gd name="connsiteX160" fmla="*/ 8809350 w 10319362"/>
                <a:gd name="connsiteY160" fmla="*/ 742599 h 5907272"/>
                <a:gd name="connsiteX161" fmla="*/ 9109039 w 10319362"/>
                <a:gd name="connsiteY161" fmla="*/ 555007 h 5907272"/>
                <a:gd name="connsiteX162" fmla="*/ 9148557 w 10319362"/>
                <a:gd name="connsiteY162" fmla="*/ 551561 h 5907272"/>
                <a:gd name="connsiteX163" fmla="*/ 9150161 w 10319362"/>
                <a:gd name="connsiteY163" fmla="*/ 545540 h 5907272"/>
                <a:gd name="connsiteX164" fmla="*/ 9404770 w 10319362"/>
                <a:gd name="connsiteY164" fmla="*/ 302628 h 5907272"/>
                <a:gd name="connsiteX165" fmla="*/ 9434283 w 10319362"/>
                <a:gd name="connsiteY165" fmla="*/ 294703 h 5907272"/>
                <a:gd name="connsiteX166" fmla="*/ 9454725 w 10319362"/>
                <a:gd name="connsiteY166" fmla="*/ 237739 h 5907272"/>
                <a:gd name="connsiteX167" fmla="*/ 9869362 w 10319362"/>
                <a:gd name="connsiteY167" fmla="*/ 0 h 5907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</a:cxnLst>
              <a:rect l="l" t="t" r="r" b="b"/>
              <a:pathLst>
                <a:path w="10319362" h="5907272">
                  <a:moveTo>
                    <a:pt x="9869362" y="0"/>
                  </a:moveTo>
                  <a:cubicBezTo>
                    <a:pt x="10117890" y="0"/>
                    <a:pt x="10319362" y="174275"/>
                    <a:pt x="10319362" y="389255"/>
                  </a:cubicBezTo>
                  <a:cubicBezTo>
                    <a:pt x="10319362" y="550490"/>
                    <a:pt x="10206034" y="688828"/>
                    <a:pt x="10044522" y="747920"/>
                  </a:cubicBezTo>
                  <a:lnTo>
                    <a:pt x="10015009" y="755845"/>
                  </a:lnTo>
                  <a:lnTo>
                    <a:pt x="9994567" y="812809"/>
                  </a:lnTo>
                  <a:cubicBezTo>
                    <a:pt x="9934792" y="935054"/>
                    <a:pt x="9804876" y="1025389"/>
                    <a:pt x="9648461" y="1046063"/>
                  </a:cubicBezTo>
                  <a:lnTo>
                    <a:pt x="9628910" y="1047342"/>
                  </a:lnTo>
                  <a:lnTo>
                    <a:pt x="9614367" y="1087870"/>
                  </a:lnTo>
                  <a:cubicBezTo>
                    <a:pt x="9554592" y="1210115"/>
                    <a:pt x="9424676" y="1300450"/>
                    <a:pt x="9268261" y="1321124"/>
                  </a:cubicBezTo>
                  <a:lnTo>
                    <a:pt x="9231500" y="1323530"/>
                  </a:lnTo>
                  <a:lnTo>
                    <a:pt x="9192677" y="1385400"/>
                  </a:lnTo>
                  <a:cubicBezTo>
                    <a:pt x="9132026" y="1463057"/>
                    <a:pt x="9039829" y="1520764"/>
                    <a:pt x="8931992" y="1544764"/>
                  </a:cubicBezTo>
                  <a:lnTo>
                    <a:pt x="8872801" y="1551214"/>
                  </a:lnTo>
                  <a:lnTo>
                    <a:pt x="8858410" y="1591318"/>
                  </a:lnTo>
                  <a:cubicBezTo>
                    <a:pt x="8798635" y="1713563"/>
                    <a:pt x="8668719" y="1803898"/>
                    <a:pt x="8512304" y="1824572"/>
                  </a:cubicBezTo>
                  <a:lnTo>
                    <a:pt x="8449109" y="1828708"/>
                  </a:lnTo>
                  <a:lnTo>
                    <a:pt x="8444399" y="1841834"/>
                  </a:lnTo>
                  <a:cubicBezTo>
                    <a:pt x="8376085" y="1981543"/>
                    <a:pt x="8216158" y="2079573"/>
                    <a:pt x="8029762" y="2079573"/>
                  </a:cubicBezTo>
                  <a:lnTo>
                    <a:pt x="8028560" y="2079468"/>
                  </a:lnTo>
                  <a:lnTo>
                    <a:pt x="8016214" y="2113872"/>
                  </a:lnTo>
                  <a:cubicBezTo>
                    <a:pt x="7964979" y="2218654"/>
                    <a:pt x="7862211" y="2299991"/>
                    <a:pt x="7735393" y="2334111"/>
                  </a:cubicBezTo>
                  <a:lnTo>
                    <a:pt x="7713499" y="2338476"/>
                  </a:lnTo>
                  <a:lnTo>
                    <a:pt x="7711223" y="2358006"/>
                  </a:lnTo>
                  <a:cubicBezTo>
                    <a:pt x="7679752" y="2491039"/>
                    <a:pt x="7569827" y="2599351"/>
                    <a:pt x="7425090" y="2645192"/>
                  </a:cubicBezTo>
                  <a:lnTo>
                    <a:pt x="7416009" y="2647314"/>
                  </a:lnTo>
                  <a:lnTo>
                    <a:pt x="7412730" y="2675451"/>
                  </a:lnTo>
                  <a:cubicBezTo>
                    <a:pt x="7386504" y="2786312"/>
                    <a:pt x="7305797" y="2880005"/>
                    <a:pt x="7195863" y="2934685"/>
                  </a:cubicBezTo>
                  <a:lnTo>
                    <a:pt x="7132514" y="2960249"/>
                  </a:lnTo>
                  <a:lnTo>
                    <a:pt x="7130902" y="2974087"/>
                  </a:lnTo>
                  <a:cubicBezTo>
                    <a:pt x="7104676" y="3084948"/>
                    <a:pt x="7023969" y="3178641"/>
                    <a:pt x="6914035" y="3233321"/>
                  </a:cubicBezTo>
                  <a:lnTo>
                    <a:pt x="6904638" y="3237113"/>
                  </a:lnTo>
                  <a:lnTo>
                    <a:pt x="6897709" y="3296572"/>
                  </a:lnTo>
                  <a:cubicBezTo>
                    <a:pt x="6871483" y="3407433"/>
                    <a:pt x="6790776" y="3501126"/>
                    <a:pt x="6680842" y="3555806"/>
                  </a:cubicBezTo>
                  <a:lnTo>
                    <a:pt x="6670551" y="3559959"/>
                  </a:lnTo>
                  <a:lnTo>
                    <a:pt x="6673658" y="3586616"/>
                  </a:lnTo>
                  <a:cubicBezTo>
                    <a:pt x="6673658" y="3747851"/>
                    <a:pt x="6560330" y="3886189"/>
                    <a:pt x="6398818" y="3945281"/>
                  </a:cubicBezTo>
                  <a:lnTo>
                    <a:pt x="6376382" y="3951306"/>
                  </a:lnTo>
                  <a:lnTo>
                    <a:pt x="6376825" y="3955109"/>
                  </a:lnTo>
                  <a:cubicBezTo>
                    <a:pt x="6376825" y="4143217"/>
                    <a:pt x="6222573" y="4300159"/>
                    <a:pt x="6017516" y="4336456"/>
                  </a:cubicBezTo>
                  <a:lnTo>
                    <a:pt x="5997125" y="4338234"/>
                  </a:lnTo>
                  <a:lnTo>
                    <a:pt x="5981774" y="4381013"/>
                  </a:lnTo>
                  <a:cubicBezTo>
                    <a:pt x="5921999" y="4503258"/>
                    <a:pt x="5792083" y="4593593"/>
                    <a:pt x="5635668" y="4614267"/>
                  </a:cubicBezTo>
                  <a:lnTo>
                    <a:pt x="5607545" y="4616107"/>
                  </a:lnTo>
                  <a:lnTo>
                    <a:pt x="5594629" y="4652101"/>
                  </a:lnTo>
                  <a:cubicBezTo>
                    <a:pt x="5526315" y="4791810"/>
                    <a:pt x="5366388" y="4889840"/>
                    <a:pt x="5179992" y="4889840"/>
                  </a:cubicBezTo>
                  <a:lnTo>
                    <a:pt x="5176130" y="4889503"/>
                  </a:lnTo>
                  <a:lnTo>
                    <a:pt x="5172086" y="4900772"/>
                  </a:lnTo>
                  <a:cubicBezTo>
                    <a:pt x="5103772" y="5040480"/>
                    <a:pt x="4943845" y="5138510"/>
                    <a:pt x="4757449" y="5138510"/>
                  </a:cubicBezTo>
                  <a:lnTo>
                    <a:pt x="4687473" y="5132408"/>
                  </a:lnTo>
                  <a:lnTo>
                    <a:pt x="4653104" y="5168440"/>
                  </a:lnTo>
                  <a:cubicBezTo>
                    <a:pt x="4571670" y="5238882"/>
                    <a:pt x="4459170" y="5282450"/>
                    <a:pt x="4334906" y="5282450"/>
                  </a:cubicBezTo>
                  <a:lnTo>
                    <a:pt x="4274441" y="5277178"/>
                  </a:lnTo>
                  <a:lnTo>
                    <a:pt x="4258194" y="5294210"/>
                  </a:lnTo>
                  <a:cubicBezTo>
                    <a:pt x="4176760" y="5364652"/>
                    <a:pt x="4064260" y="5408220"/>
                    <a:pt x="3939996" y="5408220"/>
                  </a:cubicBezTo>
                  <a:lnTo>
                    <a:pt x="3879530" y="5402948"/>
                  </a:lnTo>
                  <a:lnTo>
                    <a:pt x="3863284" y="5419980"/>
                  </a:lnTo>
                  <a:cubicBezTo>
                    <a:pt x="3781850" y="5490420"/>
                    <a:pt x="3669350" y="5533990"/>
                    <a:pt x="3545086" y="5533990"/>
                  </a:cubicBezTo>
                  <a:lnTo>
                    <a:pt x="3438492" y="5522374"/>
                  </a:lnTo>
                  <a:lnTo>
                    <a:pt x="3413284" y="5548802"/>
                  </a:lnTo>
                  <a:cubicBezTo>
                    <a:pt x="3331850" y="5619244"/>
                    <a:pt x="3219350" y="5662812"/>
                    <a:pt x="3095086" y="5662812"/>
                  </a:cubicBezTo>
                  <a:cubicBezTo>
                    <a:pt x="3064020" y="5662812"/>
                    <a:pt x="3033689" y="5660088"/>
                    <a:pt x="3004395" y="5654904"/>
                  </a:cubicBezTo>
                  <a:lnTo>
                    <a:pt x="2975220" y="5647070"/>
                  </a:lnTo>
                  <a:lnTo>
                    <a:pt x="2951599" y="5663928"/>
                  </a:lnTo>
                  <a:cubicBezTo>
                    <a:pt x="2879779" y="5705898"/>
                    <a:pt x="2793198" y="5730406"/>
                    <a:pt x="2700000" y="5730406"/>
                  </a:cubicBezTo>
                  <a:cubicBezTo>
                    <a:pt x="2637868" y="5730406"/>
                    <a:pt x="2578677" y="5719514"/>
                    <a:pt x="2524840" y="5699816"/>
                  </a:cubicBezTo>
                  <a:lnTo>
                    <a:pt x="2510147" y="5692918"/>
                  </a:lnTo>
                  <a:lnTo>
                    <a:pt x="2501599" y="5699020"/>
                  </a:lnTo>
                  <a:cubicBezTo>
                    <a:pt x="2429779" y="5740990"/>
                    <a:pt x="2343198" y="5765498"/>
                    <a:pt x="2250000" y="5765498"/>
                  </a:cubicBezTo>
                  <a:cubicBezTo>
                    <a:pt x="2187868" y="5765498"/>
                    <a:pt x="2128677" y="5754606"/>
                    <a:pt x="2074840" y="5734908"/>
                  </a:cubicBezTo>
                  <a:lnTo>
                    <a:pt x="2045025" y="5720910"/>
                  </a:lnTo>
                  <a:lnTo>
                    <a:pt x="2002479" y="5751276"/>
                  </a:lnTo>
                  <a:cubicBezTo>
                    <a:pt x="1930659" y="5793246"/>
                    <a:pt x="1844078" y="5817754"/>
                    <a:pt x="1750880" y="5817754"/>
                  </a:cubicBezTo>
                  <a:cubicBezTo>
                    <a:pt x="1719814" y="5817754"/>
                    <a:pt x="1689483" y="5815030"/>
                    <a:pt x="1660189" y="5809846"/>
                  </a:cubicBezTo>
                  <a:lnTo>
                    <a:pt x="1593342" y="5791896"/>
                  </a:lnTo>
                  <a:lnTo>
                    <a:pt x="1577039" y="5803532"/>
                  </a:lnTo>
                  <a:cubicBezTo>
                    <a:pt x="1505219" y="5845502"/>
                    <a:pt x="1418638" y="5870010"/>
                    <a:pt x="1325440" y="5870010"/>
                  </a:cubicBezTo>
                  <a:cubicBezTo>
                    <a:pt x="1294374" y="5870010"/>
                    <a:pt x="1264043" y="5867286"/>
                    <a:pt x="1234749" y="5862102"/>
                  </a:cubicBezTo>
                  <a:lnTo>
                    <a:pt x="1152636" y="5840054"/>
                  </a:lnTo>
                  <a:lnTo>
                    <a:pt x="1151599" y="5840794"/>
                  </a:lnTo>
                  <a:cubicBezTo>
                    <a:pt x="1079779" y="5882764"/>
                    <a:pt x="993198" y="5907272"/>
                    <a:pt x="900000" y="5907272"/>
                  </a:cubicBezTo>
                  <a:cubicBezTo>
                    <a:pt x="837868" y="5907272"/>
                    <a:pt x="778677" y="5896380"/>
                    <a:pt x="724840" y="5876682"/>
                  </a:cubicBezTo>
                  <a:lnTo>
                    <a:pt x="655160" y="5843968"/>
                  </a:lnTo>
                  <a:lnTo>
                    <a:pt x="625160" y="5858052"/>
                  </a:lnTo>
                  <a:cubicBezTo>
                    <a:pt x="571323" y="5877750"/>
                    <a:pt x="512132" y="5888642"/>
                    <a:pt x="450000" y="5888642"/>
                  </a:cubicBezTo>
                  <a:cubicBezTo>
                    <a:pt x="201472" y="5888642"/>
                    <a:pt x="0" y="5714366"/>
                    <a:pt x="0" y="5499386"/>
                  </a:cubicBezTo>
                  <a:cubicBezTo>
                    <a:pt x="0" y="5284406"/>
                    <a:pt x="201472" y="5110130"/>
                    <a:pt x="450000" y="5110130"/>
                  </a:cubicBezTo>
                  <a:cubicBezTo>
                    <a:pt x="512132" y="5110130"/>
                    <a:pt x="571323" y="5121022"/>
                    <a:pt x="625160" y="5140720"/>
                  </a:cubicBezTo>
                  <a:lnTo>
                    <a:pt x="694842" y="5173436"/>
                  </a:lnTo>
                  <a:lnTo>
                    <a:pt x="724840" y="5159352"/>
                  </a:lnTo>
                  <a:cubicBezTo>
                    <a:pt x="778677" y="5139654"/>
                    <a:pt x="837868" y="5128762"/>
                    <a:pt x="900000" y="5128762"/>
                  </a:cubicBezTo>
                  <a:cubicBezTo>
                    <a:pt x="931066" y="5128762"/>
                    <a:pt x="961397" y="5131486"/>
                    <a:pt x="990691" y="5136670"/>
                  </a:cubicBezTo>
                  <a:lnTo>
                    <a:pt x="1072805" y="5158720"/>
                  </a:lnTo>
                  <a:lnTo>
                    <a:pt x="1073841" y="5157980"/>
                  </a:lnTo>
                  <a:cubicBezTo>
                    <a:pt x="1145661" y="5116010"/>
                    <a:pt x="1232242" y="5091502"/>
                    <a:pt x="1325440" y="5091502"/>
                  </a:cubicBezTo>
                  <a:cubicBezTo>
                    <a:pt x="1356506" y="5091502"/>
                    <a:pt x="1386837" y="5094224"/>
                    <a:pt x="1416131" y="5099410"/>
                  </a:cubicBezTo>
                  <a:lnTo>
                    <a:pt x="1482976" y="5117358"/>
                  </a:lnTo>
                  <a:lnTo>
                    <a:pt x="1499281" y="5105722"/>
                  </a:lnTo>
                  <a:cubicBezTo>
                    <a:pt x="1571101" y="5063752"/>
                    <a:pt x="1657682" y="5039244"/>
                    <a:pt x="1750880" y="5039244"/>
                  </a:cubicBezTo>
                  <a:cubicBezTo>
                    <a:pt x="1813012" y="5039244"/>
                    <a:pt x="1872203" y="5050136"/>
                    <a:pt x="1926040" y="5069834"/>
                  </a:cubicBezTo>
                  <a:lnTo>
                    <a:pt x="1955853" y="5083830"/>
                  </a:lnTo>
                  <a:lnTo>
                    <a:pt x="1998401" y="5053464"/>
                  </a:lnTo>
                  <a:cubicBezTo>
                    <a:pt x="2070221" y="5011494"/>
                    <a:pt x="2156802" y="4986986"/>
                    <a:pt x="2250000" y="4986986"/>
                  </a:cubicBezTo>
                  <a:cubicBezTo>
                    <a:pt x="2312132" y="4986986"/>
                    <a:pt x="2371323" y="4997878"/>
                    <a:pt x="2425160" y="5017576"/>
                  </a:cubicBezTo>
                  <a:lnTo>
                    <a:pt x="2439855" y="5024474"/>
                  </a:lnTo>
                  <a:lnTo>
                    <a:pt x="2448401" y="5018376"/>
                  </a:lnTo>
                  <a:cubicBezTo>
                    <a:pt x="2520221" y="4976404"/>
                    <a:pt x="2606802" y="4951897"/>
                    <a:pt x="2700000" y="4951897"/>
                  </a:cubicBezTo>
                  <a:cubicBezTo>
                    <a:pt x="2738832" y="4951897"/>
                    <a:pt x="2776516" y="4956152"/>
                    <a:pt x="2812462" y="4964152"/>
                  </a:cubicBezTo>
                  <a:lnTo>
                    <a:pt x="2820784" y="4966984"/>
                  </a:lnTo>
                  <a:lnTo>
                    <a:pt x="2843487" y="4950781"/>
                  </a:lnTo>
                  <a:cubicBezTo>
                    <a:pt x="2915307" y="4908810"/>
                    <a:pt x="3001888" y="4884302"/>
                    <a:pt x="3095086" y="4884302"/>
                  </a:cubicBezTo>
                  <a:cubicBezTo>
                    <a:pt x="3126152" y="4884302"/>
                    <a:pt x="3156483" y="4887025"/>
                    <a:pt x="3185777" y="4892210"/>
                  </a:cubicBezTo>
                  <a:lnTo>
                    <a:pt x="3201252" y="4896366"/>
                  </a:lnTo>
                  <a:lnTo>
                    <a:pt x="3226888" y="4869489"/>
                  </a:lnTo>
                  <a:cubicBezTo>
                    <a:pt x="3308322" y="4799048"/>
                    <a:pt x="3420822" y="4755479"/>
                    <a:pt x="3545086" y="4755479"/>
                  </a:cubicBezTo>
                  <a:lnTo>
                    <a:pt x="3605553" y="4760752"/>
                  </a:lnTo>
                  <a:lnTo>
                    <a:pt x="3621798" y="4743720"/>
                  </a:lnTo>
                  <a:cubicBezTo>
                    <a:pt x="3703232" y="4673279"/>
                    <a:pt x="3815732" y="4629710"/>
                    <a:pt x="3939996" y="4629710"/>
                  </a:cubicBezTo>
                  <a:lnTo>
                    <a:pt x="4000462" y="4634983"/>
                  </a:lnTo>
                  <a:lnTo>
                    <a:pt x="4016708" y="4617951"/>
                  </a:lnTo>
                  <a:cubicBezTo>
                    <a:pt x="4098142" y="4547510"/>
                    <a:pt x="4210642" y="4503941"/>
                    <a:pt x="4334906" y="4503941"/>
                  </a:cubicBezTo>
                  <a:lnTo>
                    <a:pt x="4404883" y="4510043"/>
                  </a:lnTo>
                  <a:lnTo>
                    <a:pt x="4439251" y="4474011"/>
                  </a:lnTo>
                  <a:cubicBezTo>
                    <a:pt x="4520685" y="4403570"/>
                    <a:pt x="4633185" y="4360001"/>
                    <a:pt x="4757449" y="4360001"/>
                  </a:cubicBezTo>
                  <a:lnTo>
                    <a:pt x="4760779" y="4360291"/>
                  </a:lnTo>
                  <a:lnTo>
                    <a:pt x="4789612" y="4306831"/>
                  </a:lnTo>
                  <a:cubicBezTo>
                    <a:pt x="4852826" y="4211737"/>
                    <a:pt x="4961140" y="4141924"/>
                    <a:pt x="5089301" y="4119238"/>
                  </a:cubicBezTo>
                  <a:lnTo>
                    <a:pt x="5138417" y="4114955"/>
                  </a:lnTo>
                  <a:lnTo>
                    <a:pt x="5144443" y="4095658"/>
                  </a:lnTo>
                  <a:cubicBezTo>
                    <a:pt x="5197438" y="3970459"/>
                    <a:pt x="5322653" y="3875373"/>
                    <a:pt x="5476446" y="3848150"/>
                  </a:cubicBezTo>
                  <a:lnTo>
                    <a:pt x="5495148" y="3846519"/>
                  </a:lnTo>
                  <a:lnTo>
                    <a:pt x="5497056" y="3839356"/>
                  </a:lnTo>
                  <a:cubicBezTo>
                    <a:pt x="5536501" y="3729658"/>
                    <a:pt x="5630531" y="3640763"/>
                    <a:pt x="5751665" y="3596444"/>
                  </a:cubicBezTo>
                  <a:lnTo>
                    <a:pt x="5774101" y="3590419"/>
                  </a:lnTo>
                  <a:lnTo>
                    <a:pt x="5773658" y="3586616"/>
                  </a:lnTo>
                  <a:cubicBezTo>
                    <a:pt x="5773658" y="3452254"/>
                    <a:pt x="5852358" y="3333791"/>
                    <a:pt x="5972059" y="3263840"/>
                  </a:cubicBezTo>
                  <a:lnTo>
                    <a:pt x="6010098" y="3245980"/>
                  </a:lnTo>
                  <a:lnTo>
                    <a:pt x="6006851" y="3218123"/>
                  </a:lnTo>
                  <a:cubicBezTo>
                    <a:pt x="6006851" y="3083760"/>
                    <a:pt x="6085551" y="2965298"/>
                    <a:pt x="6205252" y="2895347"/>
                  </a:cubicBezTo>
                  <a:lnTo>
                    <a:pt x="6241561" y="2878299"/>
                  </a:lnTo>
                  <a:lnTo>
                    <a:pt x="6245229" y="2836358"/>
                  </a:lnTo>
                  <a:cubicBezTo>
                    <a:pt x="6269129" y="2701057"/>
                    <a:pt x="6373561" y="2588679"/>
                    <a:pt x="6514884" y="2536973"/>
                  </a:cubicBezTo>
                  <a:lnTo>
                    <a:pt x="6528210" y="2533394"/>
                  </a:lnTo>
                  <a:lnTo>
                    <a:pt x="6542103" y="2481249"/>
                  </a:lnTo>
                  <a:cubicBezTo>
                    <a:pt x="6581548" y="2371551"/>
                    <a:pt x="6675578" y="2282656"/>
                    <a:pt x="6796712" y="2238337"/>
                  </a:cubicBezTo>
                  <a:lnTo>
                    <a:pt x="6824626" y="2230841"/>
                  </a:lnTo>
                  <a:lnTo>
                    <a:pt x="6825550" y="2220277"/>
                  </a:lnTo>
                  <a:cubicBezTo>
                    <a:pt x="6849450" y="2084976"/>
                    <a:pt x="6953882" y="1972597"/>
                    <a:pt x="7095205" y="1920892"/>
                  </a:cubicBezTo>
                  <a:lnTo>
                    <a:pt x="7158386" y="1903926"/>
                  </a:lnTo>
                  <a:lnTo>
                    <a:pt x="7160719" y="1883907"/>
                  </a:lnTo>
                  <a:cubicBezTo>
                    <a:pt x="7202680" y="1706530"/>
                    <a:pt x="7384115" y="1573101"/>
                    <a:pt x="7601577" y="1573101"/>
                  </a:cubicBezTo>
                  <a:lnTo>
                    <a:pt x="7601869" y="1573126"/>
                  </a:lnTo>
                  <a:lnTo>
                    <a:pt x="7607068" y="1556479"/>
                  </a:lnTo>
                  <a:cubicBezTo>
                    <a:pt x="7660063" y="1431279"/>
                    <a:pt x="7785278" y="1336194"/>
                    <a:pt x="7939071" y="1308971"/>
                  </a:cubicBezTo>
                  <a:lnTo>
                    <a:pt x="8023424" y="1301616"/>
                  </a:lnTo>
                  <a:lnTo>
                    <a:pt x="8053393" y="1246048"/>
                  </a:lnTo>
                  <a:cubicBezTo>
                    <a:pt x="8116606" y="1150954"/>
                    <a:pt x="8224921" y="1081141"/>
                    <a:pt x="8353082" y="1058455"/>
                  </a:cubicBezTo>
                  <a:lnTo>
                    <a:pt x="8390186" y="1055220"/>
                  </a:lnTo>
                  <a:lnTo>
                    <a:pt x="8396836" y="1033925"/>
                  </a:lnTo>
                  <a:cubicBezTo>
                    <a:pt x="8449831" y="908726"/>
                    <a:pt x="8575046" y="813640"/>
                    <a:pt x="8728839" y="786417"/>
                  </a:cubicBezTo>
                  <a:lnTo>
                    <a:pt x="8788525" y="781213"/>
                  </a:lnTo>
                  <a:lnTo>
                    <a:pt x="8809350" y="742599"/>
                  </a:lnTo>
                  <a:cubicBezTo>
                    <a:pt x="8872563" y="647505"/>
                    <a:pt x="8980878" y="577693"/>
                    <a:pt x="9109039" y="555007"/>
                  </a:cubicBezTo>
                  <a:lnTo>
                    <a:pt x="9148557" y="551561"/>
                  </a:lnTo>
                  <a:lnTo>
                    <a:pt x="9150161" y="545540"/>
                  </a:lnTo>
                  <a:cubicBezTo>
                    <a:pt x="9189606" y="435842"/>
                    <a:pt x="9283636" y="346947"/>
                    <a:pt x="9404770" y="302628"/>
                  </a:cubicBezTo>
                  <a:lnTo>
                    <a:pt x="9434283" y="294703"/>
                  </a:lnTo>
                  <a:lnTo>
                    <a:pt x="9454725" y="237739"/>
                  </a:lnTo>
                  <a:cubicBezTo>
                    <a:pt x="9523039" y="98030"/>
                    <a:pt x="9682966" y="0"/>
                    <a:pt x="9869362" y="0"/>
                  </a:cubicBez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rgbClr val="FFC000"/>
              </a:solidFill>
            </a:ln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w="635000" h="127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3" name="TINSEL 1"/>
            <p:cNvSpPr/>
            <p:nvPr/>
          </p:nvSpPr>
          <p:spPr>
            <a:xfrm>
              <a:off x="3882696" y="18815787"/>
              <a:ext cx="12625408" cy="4624686"/>
            </a:xfrm>
            <a:custGeom>
              <a:avLst/>
              <a:gdLst>
                <a:gd name="connsiteX0" fmla="*/ 12175408 w 12625408"/>
                <a:gd name="connsiteY0" fmla="*/ 0 h 4624686"/>
                <a:gd name="connsiteX1" fmla="*/ 12625408 w 12625408"/>
                <a:gd name="connsiteY1" fmla="*/ 389256 h 4624686"/>
                <a:gd name="connsiteX2" fmla="*/ 12427007 w 12625408"/>
                <a:gd name="connsiteY2" fmla="*/ 712034 h 4624686"/>
                <a:gd name="connsiteX3" fmla="*/ 12393561 w 12625408"/>
                <a:gd name="connsiteY3" fmla="*/ 727736 h 4624686"/>
                <a:gd name="connsiteX4" fmla="*/ 12392796 w 12625408"/>
                <a:gd name="connsiteY4" fmla="*/ 734300 h 4624686"/>
                <a:gd name="connsiteX5" fmla="*/ 12175929 w 12625408"/>
                <a:gd name="connsiteY5" fmla="*/ 993536 h 4624686"/>
                <a:gd name="connsiteX6" fmla="*/ 12159525 w 12625408"/>
                <a:gd name="connsiteY6" fmla="*/ 1000156 h 4624686"/>
                <a:gd name="connsiteX7" fmla="*/ 12159793 w 12625408"/>
                <a:gd name="connsiteY7" fmla="*/ 1002452 h 4624686"/>
                <a:gd name="connsiteX8" fmla="*/ 11800484 w 12625408"/>
                <a:gd name="connsiteY8" fmla="*/ 1383798 h 4624686"/>
                <a:gd name="connsiteX9" fmla="*/ 11792285 w 12625408"/>
                <a:gd name="connsiteY9" fmla="*/ 1384512 h 4624686"/>
                <a:gd name="connsiteX10" fmla="*/ 11789965 w 12625408"/>
                <a:gd name="connsiteY10" fmla="*/ 1404422 h 4624686"/>
                <a:gd name="connsiteX11" fmla="*/ 11503832 w 12625408"/>
                <a:gd name="connsiteY11" fmla="*/ 1691608 h 4624686"/>
                <a:gd name="connsiteX12" fmla="*/ 11461590 w 12625408"/>
                <a:gd name="connsiteY12" fmla="*/ 1701478 h 4624686"/>
                <a:gd name="connsiteX13" fmla="*/ 11458506 w 12625408"/>
                <a:gd name="connsiteY13" fmla="*/ 1727944 h 4624686"/>
                <a:gd name="connsiteX14" fmla="*/ 11172373 w 12625408"/>
                <a:gd name="connsiteY14" fmla="*/ 2015132 h 4624686"/>
                <a:gd name="connsiteX15" fmla="*/ 11097349 w 12625408"/>
                <a:gd name="connsiteY15" fmla="*/ 2032662 h 4624686"/>
                <a:gd name="connsiteX16" fmla="*/ 11097017 w 12625408"/>
                <a:gd name="connsiteY16" fmla="*/ 2035512 h 4624686"/>
                <a:gd name="connsiteX17" fmla="*/ 10880150 w 12625408"/>
                <a:gd name="connsiteY17" fmla="*/ 2294746 h 4624686"/>
                <a:gd name="connsiteX18" fmla="*/ 10862657 w 12625408"/>
                <a:gd name="connsiteY18" fmla="*/ 2301806 h 4624686"/>
                <a:gd name="connsiteX19" fmla="*/ 10855912 w 12625408"/>
                <a:gd name="connsiteY19" fmla="*/ 2359682 h 4624686"/>
                <a:gd name="connsiteX20" fmla="*/ 10415054 w 12625408"/>
                <a:gd name="connsiteY20" fmla="*/ 2670488 h 4624686"/>
                <a:gd name="connsiteX21" fmla="*/ 10386424 w 12625408"/>
                <a:gd name="connsiteY21" fmla="*/ 2667992 h 4624686"/>
                <a:gd name="connsiteX22" fmla="*/ 10382498 w 12625408"/>
                <a:gd name="connsiteY22" fmla="*/ 2701684 h 4624686"/>
                <a:gd name="connsiteX23" fmla="*/ 10021297 w 12625408"/>
                <a:gd name="connsiteY23" fmla="*/ 3006412 h 4624686"/>
                <a:gd name="connsiteX24" fmla="*/ 9971482 w 12625408"/>
                <a:gd name="connsiteY24" fmla="*/ 3010214 h 4624686"/>
                <a:gd name="connsiteX25" fmla="*/ 9971747 w 12625408"/>
                <a:gd name="connsiteY25" fmla="*/ 3012490 h 4624686"/>
                <a:gd name="connsiteX26" fmla="*/ 9696907 w 12625408"/>
                <a:gd name="connsiteY26" fmla="*/ 3371154 h 4624686"/>
                <a:gd name="connsiteX27" fmla="*/ 9623330 w 12625408"/>
                <a:gd name="connsiteY27" fmla="*/ 3390910 h 4624686"/>
                <a:gd name="connsiteX28" fmla="*/ 9624383 w 12625408"/>
                <a:gd name="connsiteY28" fmla="*/ 3399944 h 4624686"/>
                <a:gd name="connsiteX29" fmla="*/ 9265074 w 12625408"/>
                <a:gd name="connsiteY29" fmla="*/ 3781292 h 4624686"/>
                <a:gd name="connsiteX30" fmla="*/ 9199232 w 12625408"/>
                <a:gd name="connsiteY30" fmla="*/ 3787034 h 4624686"/>
                <a:gd name="connsiteX31" fmla="*/ 9182870 w 12625408"/>
                <a:gd name="connsiteY31" fmla="*/ 3813108 h 4624686"/>
                <a:gd name="connsiteX32" fmla="*/ 8809723 w 12625408"/>
                <a:gd name="connsiteY32" fmla="*/ 3984728 h 4624686"/>
                <a:gd name="connsiteX33" fmla="*/ 8719032 w 12625408"/>
                <a:gd name="connsiteY33" fmla="*/ 3976820 h 4624686"/>
                <a:gd name="connsiteX34" fmla="*/ 8703691 w 12625408"/>
                <a:gd name="connsiteY34" fmla="*/ 3972700 h 4624686"/>
                <a:gd name="connsiteX35" fmla="*/ 8689020 w 12625408"/>
                <a:gd name="connsiteY35" fmla="*/ 4013584 h 4624686"/>
                <a:gd name="connsiteX36" fmla="*/ 8274383 w 12625408"/>
                <a:gd name="connsiteY36" fmla="*/ 4251324 h 4624686"/>
                <a:gd name="connsiteX37" fmla="*/ 8183692 w 12625408"/>
                <a:gd name="connsiteY37" fmla="*/ 4243416 h 4624686"/>
                <a:gd name="connsiteX38" fmla="*/ 8103000 w 12625408"/>
                <a:gd name="connsiteY38" fmla="*/ 4221748 h 4624686"/>
                <a:gd name="connsiteX39" fmla="*/ 8084655 w 12625408"/>
                <a:gd name="connsiteY39" fmla="*/ 4250984 h 4624686"/>
                <a:gd name="connsiteX40" fmla="*/ 7711508 w 12625408"/>
                <a:gd name="connsiteY40" fmla="*/ 4422604 h 4624686"/>
                <a:gd name="connsiteX41" fmla="*/ 7620817 w 12625408"/>
                <a:gd name="connsiteY41" fmla="*/ 4414696 h 4624686"/>
                <a:gd name="connsiteX42" fmla="*/ 7556627 w 12625408"/>
                <a:gd name="connsiteY42" fmla="*/ 4397460 h 4624686"/>
                <a:gd name="connsiteX43" fmla="*/ 7549315 w 12625408"/>
                <a:gd name="connsiteY43" fmla="*/ 4409112 h 4624686"/>
                <a:gd name="connsiteX44" fmla="*/ 7176168 w 12625408"/>
                <a:gd name="connsiteY44" fmla="*/ 4580732 h 4624686"/>
                <a:gd name="connsiteX45" fmla="*/ 6924569 w 12625408"/>
                <a:gd name="connsiteY45" fmla="*/ 4514254 h 4624686"/>
                <a:gd name="connsiteX46" fmla="*/ 6865327 w 12625408"/>
                <a:gd name="connsiteY46" fmla="*/ 4471972 h 4624686"/>
                <a:gd name="connsiteX47" fmla="*/ 6828409 w 12625408"/>
                <a:gd name="connsiteY47" fmla="*/ 4510676 h 4624686"/>
                <a:gd name="connsiteX48" fmla="*/ 6510211 w 12625408"/>
                <a:gd name="connsiteY48" fmla="*/ 4624686 h 4624686"/>
                <a:gd name="connsiteX49" fmla="*/ 6137064 w 12625408"/>
                <a:gd name="connsiteY49" fmla="*/ 4453068 h 4624686"/>
                <a:gd name="connsiteX50" fmla="*/ 6123262 w 12625408"/>
                <a:gd name="connsiteY50" fmla="*/ 4431072 h 4624686"/>
                <a:gd name="connsiteX51" fmla="*/ 6119820 w 12625408"/>
                <a:gd name="connsiteY51" fmla="*/ 4433528 h 4624686"/>
                <a:gd name="connsiteX52" fmla="*/ 5868221 w 12625408"/>
                <a:gd name="connsiteY52" fmla="*/ 4500006 h 4624686"/>
                <a:gd name="connsiteX53" fmla="*/ 5550023 w 12625408"/>
                <a:gd name="connsiteY53" fmla="*/ 4385996 h 4624686"/>
                <a:gd name="connsiteX54" fmla="*/ 5511052 w 12625408"/>
                <a:gd name="connsiteY54" fmla="*/ 4345140 h 4624686"/>
                <a:gd name="connsiteX55" fmla="*/ 5428082 w 12625408"/>
                <a:gd name="connsiteY55" fmla="*/ 4367418 h 4624686"/>
                <a:gd name="connsiteX56" fmla="*/ 5337391 w 12625408"/>
                <a:gd name="connsiteY56" fmla="*/ 4375326 h 4624686"/>
                <a:gd name="connsiteX57" fmla="*/ 4964244 w 12625408"/>
                <a:gd name="connsiteY57" fmla="*/ 4203708 h 4624686"/>
                <a:gd name="connsiteX58" fmla="*/ 4933539 w 12625408"/>
                <a:gd name="connsiteY58" fmla="*/ 4154774 h 4624686"/>
                <a:gd name="connsiteX59" fmla="*/ 4889264 w 12625408"/>
                <a:gd name="connsiteY59" fmla="*/ 4175562 h 4624686"/>
                <a:gd name="connsiteX60" fmla="*/ 4714103 w 12625408"/>
                <a:gd name="connsiteY60" fmla="*/ 4206152 h 4624686"/>
                <a:gd name="connsiteX61" fmla="*/ 4395905 w 12625408"/>
                <a:gd name="connsiteY61" fmla="*/ 4092142 h 4624686"/>
                <a:gd name="connsiteX62" fmla="*/ 4381935 w 12625408"/>
                <a:gd name="connsiteY62" fmla="*/ 4077496 h 4624686"/>
                <a:gd name="connsiteX63" fmla="*/ 4376254 w 12625408"/>
                <a:gd name="connsiteY63" fmla="*/ 4080162 h 4624686"/>
                <a:gd name="connsiteX64" fmla="*/ 4201094 w 12625408"/>
                <a:gd name="connsiteY64" fmla="*/ 4110752 h 4624686"/>
                <a:gd name="connsiteX65" fmla="*/ 3786457 w 12625408"/>
                <a:gd name="connsiteY65" fmla="*/ 3873012 h 4624686"/>
                <a:gd name="connsiteX66" fmla="*/ 3784972 w 12625408"/>
                <a:gd name="connsiteY66" fmla="*/ 3866650 h 4624686"/>
                <a:gd name="connsiteX67" fmla="*/ 3714867 w 12625408"/>
                <a:gd name="connsiteY67" fmla="*/ 3872764 h 4624686"/>
                <a:gd name="connsiteX68" fmla="*/ 3300231 w 12625408"/>
                <a:gd name="connsiteY68" fmla="*/ 3635024 h 4624686"/>
                <a:gd name="connsiteX69" fmla="*/ 3299646 w 12625408"/>
                <a:gd name="connsiteY69" fmla="*/ 3632522 h 4624686"/>
                <a:gd name="connsiteX70" fmla="*/ 3273818 w 12625408"/>
                <a:gd name="connsiteY70" fmla="*/ 3634774 h 4624686"/>
                <a:gd name="connsiteX71" fmla="*/ 2859182 w 12625408"/>
                <a:gd name="connsiteY71" fmla="*/ 3397036 h 4624686"/>
                <a:gd name="connsiteX72" fmla="*/ 2857158 w 12625408"/>
                <a:gd name="connsiteY72" fmla="*/ 3388364 h 4624686"/>
                <a:gd name="connsiteX73" fmla="*/ 2804949 w 12625408"/>
                <a:gd name="connsiteY73" fmla="*/ 3392916 h 4624686"/>
                <a:gd name="connsiteX74" fmla="*/ 2390312 w 12625408"/>
                <a:gd name="connsiteY74" fmla="*/ 3155176 h 4624686"/>
                <a:gd name="connsiteX75" fmla="*/ 2365420 w 12625408"/>
                <a:gd name="connsiteY75" fmla="*/ 3048522 h 4624686"/>
                <a:gd name="connsiteX76" fmla="*/ 2335041 w 12625408"/>
                <a:gd name="connsiteY76" fmla="*/ 3051172 h 4624686"/>
                <a:gd name="connsiteX77" fmla="*/ 1920404 w 12625408"/>
                <a:gd name="connsiteY77" fmla="*/ 2813434 h 4624686"/>
                <a:gd name="connsiteX78" fmla="*/ 1913452 w 12625408"/>
                <a:gd name="connsiteY78" fmla="*/ 2783644 h 4624686"/>
                <a:gd name="connsiteX79" fmla="*/ 1859158 w 12625408"/>
                <a:gd name="connsiteY79" fmla="*/ 2780090 h 4624686"/>
                <a:gd name="connsiteX80" fmla="*/ 1513052 w 12625408"/>
                <a:gd name="connsiteY80" fmla="*/ 2546836 h 4624686"/>
                <a:gd name="connsiteX81" fmla="*/ 1503730 w 12625408"/>
                <a:gd name="connsiteY81" fmla="*/ 2506898 h 4624686"/>
                <a:gd name="connsiteX82" fmla="*/ 1430578 w 12625408"/>
                <a:gd name="connsiteY82" fmla="*/ 2513276 h 4624686"/>
                <a:gd name="connsiteX83" fmla="*/ 1015940 w 12625408"/>
                <a:gd name="connsiteY83" fmla="*/ 2275536 h 4624686"/>
                <a:gd name="connsiteX84" fmla="*/ 1010568 w 12625408"/>
                <a:gd name="connsiteY84" fmla="*/ 2252516 h 4624686"/>
                <a:gd name="connsiteX85" fmla="*/ 928508 w 12625408"/>
                <a:gd name="connsiteY85" fmla="*/ 2259672 h 4624686"/>
                <a:gd name="connsiteX86" fmla="*/ 513872 w 12625408"/>
                <a:gd name="connsiteY86" fmla="*/ 2021932 h 4624686"/>
                <a:gd name="connsiteX87" fmla="*/ 508968 w 12625408"/>
                <a:gd name="connsiteY87" fmla="*/ 2000926 h 4624686"/>
                <a:gd name="connsiteX88" fmla="*/ 450000 w 12625408"/>
                <a:gd name="connsiteY88" fmla="*/ 2006068 h 4624686"/>
                <a:gd name="connsiteX89" fmla="*/ 0 w 12625408"/>
                <a:gd name="connsiteY89" fmla="*/ 1616812 h 4624686"/>
                <a:gd name="connsiteX90" fmla="*/ 450000 w 12625408"/>
                <a:gd name="connsiteY90" fmla="*/ 1227556 h 4624686"/>
                <a:gd name="connsiteX91" fmla="*/ 864637 w 12625408"/>
                <a:gd name="connsiteY91" fmla="*/ 1465296 h 4624686"/>
                <a:gd name="connsiteX92" fmla="*/ 869540 w 12625408"/>
                <a:gd name="connsiteY92" fmla="*/ 1486302 h 4624686"/>
                <a:gd name="connsiteX93" fmla="*/ 928508 w 12625408"/>
                <a:gd name="connsiteY93" fmla="*/ 1481160 h 4624686"/>
                <a:gd name="connsiteX94" fmla="*/ 1343145 w 12625408"/>
                <a:gd name="connsiteY94" fmla="*/ 1718900 h 4624686"/>
                <a:gd name="connsiteX95" fmla="*/ 1348518 w 12625408"/>
                <a:gd name="connsiteY95" fmla="*/ 1741920 h 4624686"/>
                <a:gd name="connsiteX96" fmla="*/ 1430578 w 12625408"/>
                <a:gd name="connsiteY96" fmla="*/ 1734764 h 4624686"/>
                <a:gd name="connsiteX97" fmla="*/ 1845214 w 12625408"/>
                <a:gd name="connsiteY97" fmla="*/ 1972504 h 4624686"/>
                <a:gd name="connsiteX98" fmla="*/ 1854536 w 12625408"/>
                <a:gd name="connsiteY98" fmla="*/ 2012444 h 4624686"/>
                <a:gd name="connsiteX99" fmla="*/ 1927688 w 12625408"/>
                <a:gd name="connsiteY99" fmla="*/ 2006066 h 4624686"/>
                <a:gd name="connsiteX100" fmla="*/ 2342325 w 12625408"/>
                <a:gd name="connsiteY100" fmla="*/ 2243804 h 4624686"/>
                <a:gd name="connsiteX101" fmla="*/ 2349352 w 12625408"/>
                <a:gd name="connsiteY101" fmla="*/ 2273912 h 4624686"/>
                <a:gd name="connsiteX102" fmla="*/ 2425732 w 12625408"/>
                <a:gd name="connsiteY102" fmla="*/ 2280572 h 4624686"/>
                <a:gd name="connsiteX103" fmla="*/ 2757736 w 12625408"/>
                <a:gd name="connsiteY103" fmla="*/ 2528078 h 4624686"/>
                <a:gd name="connsiteX104" fmla="*/ 2775865 w 12625408"/>
                <a:gd name="connsiteY104" fmla="*/ 2616940 h 4624686"/>
                <a:gd name="connsiteX105" fmla="*/ 2804949 w 12625408"/>
                <a:gd name="connsiteY105" fmla="*/ 2614404 h 4624686"/>
                <a:gd name="connsiteX106" fmla="*/ 3219586 w 12625408"/>
                <a:gd name="connsiteY106" fmla="*/ 2852144 h 4624686"/>
                <a:gd name="connsiteX107" fmla="*/ 3221610 w 12625408"/>
                <a:gd name="connsiteY107" fmla="*/ 2860816 h 4624686"/>
                <a:gd name="connsiteX108" fmla="*/ 3273818 w 12625408"/>
                <a:gd name="connsiteY108" fmla="*/ 2856264 h 4624686"/>
                <a:gd name="connsiteX109" fmla="*/ 3688455 w 12625408"/>
                <a:gd name="connsiteY109" fmla="*/ 3094004 h 4624686"/>
                <a:gd name="connsiteX110" fmla="*/ 3689039 w 12625408"/>
                <a:gd name="connsiteY110" fmla="*/ 3096504 h 4624686"/>
                <a:gd name="connsiteX111" fmla="*/ 3714867 w 12625408"/>
                <a:gd name="connsiteY111" fmla="*/ 3094252 h 4624686"/>
                <a:gd name="connsiteX112" fmla="*/ 4129504 w 12625408"/>
                <a:gd name="connsiteY112" fmla="*/ 3331992 h 4624686"/>
                <a:gd name="connsiteX113" fmla="*/ 4130989 w 12625408"/>
                <a:gd name="connsiteY113" fmla="*/ 3338356 h 4624686"/>
                <a:gd name="connsiteX114" fmla="*/ 4201094 w 12625408"/>
                <a:gd name="connsiteY114" fmla="*/ 3332242 h 4624686"/>
                <a:gd name="connsiteX115" fmla="*/ 4519292 w 12625408"/>
                <a:gd name="connsiteY115" fmla="*/ 3446252 h 4624686"/>
                <a:gd name="connsiteX116" fmla="*/ 4533262 w 12625408"/>
                <a:gd name="connsiteY116" fmla="*/ 3460898 h 4624686"/>
                <a:gd name="connsiteX117" fmla="*/ 4538943 w 12625408"/>
                <a:gd name="connsiteY117" fmla="*/ 3458230 h 4624686"/>
                <a:gd name="connsiteX118" fmla="*/ 4714103 w 12625408"/>
                <a:gd name="connsiteY118" fmla="*/ 3427640 h 4624686"/>
                <a:gd name="connsiteX119" fmla="*/ 5087250 w 12625408"/>
                <a:gd name="connsiteY119" fmla="*/ 3599260 h 4624686"/>
                <a:gd name="connsiteX120" fmla="*/ 5117956 w 12625408"/>
                <a:gd name="connsiteY120" fmla="*/ 3648194 h 4624686"/>
                <a:gd name="connsiteX121" fmla="*/ 5162231 w 12625408"/>
                <a:gd name="connsiteY121" fmla="*/ 3627406 h 4624686"/>
                <a:gd name="connsiteX122" fmla="*/ 5337391 w 12625408"/>
                <a:gd name="connsiteY122" fmla="*/ 3596816 h 4624686"/>
                <a:gd name="connsiteX123" fmla="*/ 5655589 w 12625408"/>
                <a:gd name="connsiteY123" fmla="*/ 3710826 h 4624686"/>
                <a:gd name="connsiteX124" fmla="*/ 5694560 w 12625408"/>
                <a:gd name="connsiteY124" fmla="*/ 3751684 h 4624686"/>
                <a:gd name="connsiteX125" fmla="*/ 5777531 w 12625408"/>
                <a:gd name="connsiteY125" fmla="*/ 3729404 h 4624686"/>
                <a:gd name="connsiteX126" fmla="*/ 5868221 w 12625408"/>
                <a:gd name="connsiteY126" fmla="*/ 3721496 h 4624686"/>
                <a:gd name="connsiteX127" fmla="*/ 6241368 w 12625408"/>
                <a:gd name="connsiteY127" fmla="*/ 3893116 h 4624686"/>
                <a:gd name="connsiteX128" fmla="*/ 6255170 w 12625408"/>
                <a:gd name="connsiteY128" fmla="*/ 3915112 h 4624686"/>
                <a:gd name="connsiteX129" fmla="*/ 6258612 w 12625408"/>
                <a:gd name="connsiteY129" fmla="*/ 3912654 h 4624686"/>
                <a:gd name="connsiteX130" fmla="*/ 6510211 w 12625408"/>
                <a:gd name="connsiteY130" fmla="*/ 3846176 h 4624686"/>
                <a:gd name="connsiteX131" fmla="*/ 6761810 w 12625408"/>
                <a:gd name="connsiteY131" fmla="*/ 3912654 h 4624686"/>
                <a:gd name="connsiteX132" fmla="*/ 6821052 w 12625408"/>
                <a:gd name="connsiteY132" fmla="*/ 3954936 h 4624686"/>
                <a:gd name="connsiteX133" fmla="*/ 6857970 w 12625408"/>
                <a:gd name="connsiteY133" fmla="*/ 3916232 h 4624686"/>
                <a:gd name="connsiteX134" fmla="*/ 7176168 w 12625408"/>
                <a:gd name="connsiteY134" fmla="*/ 3802222 h 4624686"/>
                <a:gd name="connsiteX135" fmla="*/ 7266859 w 12625408"/>
                <a:gd name="connsiteY135" fmla="*/ 3810130 h 4624686"/>
                <a:gd name="connsiteX136" fmla="*/ 7331048 w 12625408"/>
                <a:gd name="connsiteY136" fmla="*/ 3827366 h 4624686"/>
                <a:gd name="connsiteX137" fmla="*/ 7338361 w 12625408"/>
                <a:gd name="connsiteY137" fmla="*/ 3815712 h 4624686"/>
                <a:gd name="connsiteX138" fmla="*/ 7711508 w 12625408"/>
                <a:gd name="connsiteY138" fmla="*/ 3644092 h 4624686"/>
                <a:gd name="connsiteX139" fmla="*/ 7802199 w 12625408"/>
                <a:gd name="connsiteY139" fmla="*/ 3652000 h 4624686"/>
                <a:gd name="connsiteX140" fmla="*/ 7882891 w 12625408"/>
                <a:gd name="connsiteY140" fmla="*/ 3673668 h 4624686"/>
                <a:gd name="connsiteX141" fmla="*/ 7901236 w 12625408"/>
                <a:gd name="connsiteY141" fmla="*/ 3644432 h 4624686"/>
                <a:gd name="connsiteX142" fmla="*/ 8274383 w 12625408"/>
                <a:gd name="connsiteY142" fmla="*/ 3472814 h 4624686"/>
                <a:gd name="connsiteX143" fmla="*/ 8365074 w 12625408"/>
                <a:gd name="connsiteY143" fmla="*/ 3480722 h 4624686"/>
                <a:gd name="connsiteX144" fmla="*/ 8379830 w 12625408"/>
                <a:gd name="connsiteY144" fmla="*/ 3484684 h 4624686"/>
                <a:gd name="connsiteX145" fmla="*/ 8387029 w 12625408"/>
                <a:gd name="connsiteY145" fmla="*/ 3461632 h 4624686"/>
                <a:gd name="connsiteX146" fmla="*/ 8719032 w 12625408"/>
                <a:gd name="connsiteY146" fmla="*/ 3214124 h 4624686"/>
                <a:gd name="connsiteX147" fmla="*/ 8783851 w 12625408"/>
                <a:gd name="connsiteY147" fmla="*/ 3208472 h 4624686"/>
                <a:gd name="connsiteX148" fmla="*/ 8801236 w 12625408"/>
                <a:gd name="connsiteY148" fmla="*/ 3182308 h 4624686"/>
                <a:gd name="connsiteX149" fmla="*/ 8999223 w 12625408"/>
                <a:gd name="connsiteY149" fmla="*/ 3041280 h 4624686"/>
                <a:gd name="connsiteX150" fmla="*/ 9072800 w 12625408"/>
                <a:gd name="connsiteY150" fmla="*/ 3021524 h 4624686"/>
                <a:gd name="connsiteX151" fmla="*/ 9071747 w 12625408"/>
                <a:gd name="connsiteY151" fmla="*/ 3012490 h 4624686"/>
                <a:gd name="connsiteX152" fmla="*/ 9431056 w 12625408"/>
                <a:gd name="connsiteY152" fmla="*/ 2631144 h 4624686"/>
                <a:gd name="connsiteX153" fmla="*/ 9491943 w 12625408"/>
                <a:gd name="connsiteY153" fmla="*/ 2625834 h 4624686"/>
                <a:gd name="connsiteX154" fmla="*/ 9491640 w 12625408"/>
                <a:gd name="connsiteY154" fmla="*/ 2623236 h 4624686"/>
                <a:gd name="connsiteX155" fmla="*/ 9941640 w 12625408"/>
                <a:gd name="connsiteY155" fmla="*/ 2233980 h 4624686"/>
                <a:gd name="connsiteX156" fmla="*/ 9971556 w 12625408"/>
                <a:gd name="connsiteY156" fmla="*/ 2236588 h 4624686"/>
                <a:gd name="connsiteX157" fmla="*/ 9979221 w 12625408"/>
                <a:gd name="connsiteY157" fmla="*/ 2183954 h 4624686"/>
                <a:gd name="connsiteX158" fmla="*/ 10163455 w 12625408"/>
                <a:gd name="connsiteY158" fmla="*/ 1958458 h 4624686"/>
                <a:gd name="connsiteX159" fmla="*/ 10208158 w 12625408"/>
                <a:gd name="connsiteY159" fmla="*/ 1937470 h 4624686"/>
                <a:gd name="connsiteX160" fmla="*/ 10213188 w 12625408"/>
                <a:gd name="connsiteY160" fmla="*/ 1888160 h 4624686"/>
                <a:gd name="connsiteX161" fmla="*/ 10565468 w 12625408"/>
                <a:gd name="connsiteY161" fmla="*/ 1575716 h 4624686"/>
                <a:gd name="connsiteX162" fmla="*/ 10576963 w 12625408"/>
                <a:gd name="connsiteY162" fmla="*/ 1574714 h 4624686"/>
                <a:gd name="connsiteX163" fmla="*/ 10587879 w 12625408"/>
                <a:gd name="connsiteY163" fmla="*/ 1533744 h 4624686"/>
                <a:gd name="connsiteX164" fmla="*/ 10842488 w 12625408"/>
                <a:gd name="connsiteY164" fmla="*/ 1290832 h 4624686"/>
                <a:gd name="connsiteX165" fmla="*/ 10904387 w 12625408"/>
                <a:gd name="connsiteY165" fmla="*/ 1274210 h 4624686"/>
                <a:gd name="connsiteX166" fmla="*/ 10906136 w 12625408"/>
                <a:gd name="connsiteY166" fmla="*/ 1257070 h 4624686"/>
                <a:gd name="connsiteX167" fmla="*/ 11258416 w 12625408"/>
                <a:gd name="connsiteY167" fmla="*/ 944628 h 4624686"/>
                <a:gd name="connsiteX168" fmla="*/ 11268340 w 12625408"/>
                <a:gd name="connsiteY168" fmla="*/ 943762 h 4624686"/>
                <a:gd name="connsiteX169" fmla="*/ 11273960 w 12625408"/>
                <a:gd name="connsiteY169" fmla="*/ 905172 h 4624686"/>
                <a:gd name="connsiteX170" fmla="*/ 11458194 w 12625408"/>
                <a:gd name="connsiteY170" fmla="*/ 679674 h 4624686"/>
                <a:gd name="connsiteX171" fmla="*/ 11502301 w 12625408"/>
                <a:gd name="connsiteY171" fmla="*/ 658966 h 4624686"/>
                <a:gd name="connsiteX172" fmla="*/ 11501938 w 12625408"/>
                <a:gd name="connsiteY172" fmla="*/ 655852 h 4624686"/>
                <a:gd name="connsiteX173" fmla="*/ 11700339 w 12625408"/>
                <a:gd name="connsiteY173" fmla="*/ 333076 h 4624686"/>
                <a:gd name="connsiteX174" fmla="*/ 11733785 w 12625408"/>
                <a:gd name="connsiteY174" fmla="*/ 317372 h 4624686"/>
                <a:gd name="connsiteX175" fmla="*/ 11734550 w 12625408"/>
                <a:gd name="connsiteY175" fmla="*/ 310808 h 4624686"/>
                <a:gd name="connsiteX176" fmla="*/ 12175408 w 12625408"/>
                <a:gd name="connsiteY176" fmla="*/ 0 h 4624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</a:cxnLst>
              <a:rect l="l" t="t" r="r" b="b"/>
              <a:pathLst>
                <a:path w="12625408" h="4624686">
                  <a:moveTo>
                    <a:pt x="12175408" y="0"/>
                  </a:moveTo>
                  <a:cubicBezTo>
                    <a:pt x="12423936" y="0"/>
                    <a:pt x="12625408" y="174276"/>
                    <a:pt x="12625408" y="389256"/>
                  </a:cubicBezTo>
                  <a:cubicBezTo>
                    <a:pt x="12625408" y="523618"/>
                    <a:pt x="12546708" y="642082"/>
                    <a:pt x="12427007" y="712034"/>
                  </a:cubicBezTo>
                  <a:lnTo>
                    <a:pt x="12393561" y="727736"/>
                  </a:lnTo>
                  <a:lnTo>
                    <a:pt x="12392796" y="734300"/>
                  </a:lnTo>
                  <a:cubicBezTo>
                    <a:pt x="12366570" y="845162"/>
                    <a:pt x="12285863" y="938856"/>
                    <a:pt x="12175929" y="993536"/>
                  </a:cubicBezTo>
                  <a:lnTo>
                    <a:pt x="12159525" y="1000156"/>
                  </a:lnTo>
                  <a:lnTo>
                    <a:pt x="12159793" y="1002452"/>
                  </a:lnTo>
                  <a:cubicBezTo>
                    <a:pt x="12159793" y="1190560"/>
                    <a:pt x="12005541" y="1347502"/>
                    <a:pt x="11800484" y="1383798"/>
                  </a:cubicBezTo>
                  <a:lnTo>
                    <a:pt x="11792285" y="1384512"/>
                  </a:lnTo>
                  <a:lnTo>
                    <a:pt x="11789965" y="1404422"/>
                  </a:lnTo>
                  <a:cubicBezTo>
                    <a:pt x="11758494" y="1537456"/>
                    <a:pt x="11648569" y="1645768"/>
                    <a:pt x="11503832" y="1691608"/>
                  </a:cubicBezTo>
                  <a:lnTo>
                    <a:pt x="11461590" y="1701478"/>
                  </a:lnTo>
                  <a:lnTo>
                    <a:pt x="11458506" y="1727944"/>
                  </a:lnTo>
                  <a:cubicBezTo>
                    <a:pt x="11427035" y="1860978"/>
                    <a:pt x="11317110" y="1969290"/>
                    <a:pt x="11172373" y="2015132"/>
                  </a:cubicBezTo>
                  <a:lnTo>
                    <a:pt x="11097349" y="2032662"/>
                  </a:lnTo>
                  <a:lnTo>
                    <a:pt x="11097017" y="2035512"/>
                  </a:lnTo>
                  <a:cubicBezTo>
                    <a:pt x="11070791" y="2146374"/>
                    <a:pt x="10990084" y="2240066"/>
                    <a:pt x="10880150" y="2294746"/>
                  </a:cubicBezTo>
                  <a:lnTo>
                    <a:pt x="10862657" y="2301806"/>
                  </a:lnTo>
                  <a:lnTo>
                    <a:pt x="10855912" y="2359682"/>
                  </a:lnTo>
                  <a:cubicBezTo>
                    <a:pt x="10813951" y="2537060"/>
                    <a:pt x="10632516" y="2670488"/>
                    <a:pt x="10415054" y="2670488"/>
                  </a:cubicBezTo>
                  <a:lnTo>
                    <a:pt x="10386424" y="2667992"/>
                  </a:lnTo>
                  <a:lnTo>
                    <a:pt x="10382498" y="2701684"/>
                  </a:lnTo>
                  <a:cubicBezTo>
                    <a:pt x="10345782" y="2856890"/>
                    <a:pt x="10202282" y="2978448"/>
                    <a:pt x="10021297" y="3006412"/>
                  </a:cubicBezTo>
                  <a:lnTo>
                    <a:pt x="9971482" y="3010214"/>
                  </a:lnTo>
                  <a:lnTo>
                    <a:pt x="9971747" y="3012490"/>
                  </a:lnTo>
                  <a:cubicBezTo>
                    <a:pt x="9971747" y="3173726"/>
                    <a:pt x="9858419" y="3312062"/>
                    <a:pt x="9696907" y="3371154"/>
                  </a:cubicBezTo>
                  <a:lnTo>
                    <a:pt x="9623330" y="3390910"/>
                  </a:lnTo>
                  <a:lnTo>
                    <a:pt x="9624383" y="3399944"/>
                  </a:lnTo>
                  <a:cubicBezTo>
                    <a:pt x="9624383" y="3588052"/>
                    <a:pt x="9470131" y="3744996"/>
                    <a:pt x="9265074" y="3781292"/>
                  </a:cubicBezTo>
                  <a:lnTo>
                    <a:pt x="9199232" y="3787034"/>
                  </a:lnTo>
                  <a:lnTo>
                    <a:pt x="9182870" y="3813108"/>
                  </a:lnTo>
                  <a:cubicBezTo>
                    <a:pt x="9102002" y="3916652"/>
                    <a:pt x="8965053" y="3984728"/>
                    <a:pt x="8809723" y="3984728"/>
                  </a:cubicBezTo>
                  <a:cubicBezTo>
                    <a:pt x="8778657" y="3984728"/>
                    <a:pt x="8748326" y="3982004"/>
                    <a:pt x="8719032" y="3976820"/>
                  </a:cubicBezTo>
                  <a:lnTo>
                    <a:pt x="8703691" y="3972700"/>
                  </a:lnTo>
                  <a:lnTo>
                    <a:pt x="8689020" y="4013584"/>
                  </a:lnTo>
                  <a:cubicBezTo>
                    <a:pt x="8620706" y="4153294"/>
                    <a:pt x="8460779" y="4251324"/>
                    <a:pt x="8274383" y="4251324"/>
                  </a:cubicBezTo>
                  <a:cubicBezTo>
                    <a:pt x="8243317" y="4251324"/>
                    <a:pt x="8212986" y="4248600"/>
                    <a:pt x="8183692" y="4243416"/>
                  </a:cubicBezTo>
                  <a:lnTo>
                    <a:pt x="8103000" y="4221748"/>
                  </a:lnTo>
                  <a:lnTo>
                    <a:pt x="8084655" y="4250984"/>
                  </a:lnTo>
                  <a:cubicBezTo>
                    <a:pt x="8003787" y="4354528"/>
                    <a:pt x="7866838" y="4422604"/>
                    <a:pt x="7711508" y="4422604"/>
                  </a:cubicBezTo>
                  <a:cubicBezTo>
                    <a:pt x="7680442" y="4422604"/>
                    <a:pt x="7650111" y="4419880"/>
                    <a:pt x="7620817" y="4414696"/>
                  </a:cubicBezTo>
                  <a:lnTo>
                    <a:pt x="7556627" y="4397460"/>
                  </a:lnTo>
                  <a:lnTo>
                    <a:pt x="7549315" y="4409112"/>
                  </a:lnTo>
                  <a:cubicBezTo>
                    <a:pt x="7468447" y="4512656"/>
                    <a:pt x="7331498" y="4580732"/>
                    <a:pt x="7176168" y="4580732"/>
                  </a:cubicBezTo>
                  <a:cubicBezTo>
                    <a:pt x="7082970" y="4580732"/>
                    <a:pt x="6996389" y="4556224"/>
                    <a:pt x="6924569" y="4514254"/>
                  </a:cubicBezTo>
                  <a:lnTo>
                    <a:pt x="6865327" y="4471972"/>
                  </a:lnTo>
                  <a:lnTo>
                    <a:pt x="6828409" y="4510676"/>
                  </a:lnTo>
                  <a:cubicBezTo>
                    <a:pt x="6746975" y="4581118"/>
                    <a:pt x="6634475" y="4624686"/>
                    <a:pt x="6510211" y="4624686"/>
                  </a:cubicBezTo>
                  <a:cubicBezTo>
                    <a:pt x="6354881" y="4624686"/>
                    <a:pt x="6217932" y="4556610"/>
                    <a:pt x="6137064" y="4453068"/>
                  </a:cubicBezTo>
                  <a:lnTo>
                    <a:pt x="6123262" y="4431072"/>
                  </a:lnTo>
                  <a:lnTo>
                    <a:pt x="6119820" y="4433528"/>
                  </a:lnTo>
                  <a:cubicBezTo>
                    <a:pt x="6048000" y="4475498"/>
                    <a:pt x="5961419" y="4500006"/>
                    <a:pt x="5868221" y="4500006"/>
                  </a:cubicBezTo>
                  <a:cubicBezTo>
                    <a:pt x="5743957" y="4500006"/>
                    <a:pt x="5631457" y="4456438"/>
                    <a:pt x="5550023" y="4385996"/>
                  </a:cubicBezTo>
                  <a:lnTo>
                    <a:pt x="5511052" y="4345140"/>
                  </a:lnTo>
                  <a:lnTo>
                    <a:pt x="5428082" y="4367418"/>
                  </a:lnTo>
                  <a:cubicBezTo>
                    <a:pt x="5398788" y="4372602"/>
                    <a:pt x="5368457" y="4375326"/>
                    <a:pt x="5337391" y="4375326"/>
                  </a:cubicBezTo>
                  <a:cubicBezTo>
                    <a:pt x="5182061" y="4375326"/>
                    <a:pt x="5045112" y="4307250"/>
                    <a:pt x="4964244" y="4203708"/>
                  </a:cubicBezTo>
                  <a:lnTo>
                    <a:pt x="4933539" y="4154774"/>
                  </a:lnTo>
                  <a:lnTo>
                    <a:pt x="4889264" y="4175562"/>
                  </a:lnTo>
                  <a:cubicBezTo>
                    <a:pt x="4835426" y="4195260"/>
                    <a:pt x="4776235" y="4206152"/>
                    <a:pt x="4714103" y="4206152"/>
                  </a:cubicBezTo>
                  <a:cubicBezTo>
                    <a:pt x="4589839" y="4206152"/>
                    <a:pt x="4477339" y="4162582"/>
                    <a:pt x="4395905" y="4092142"/>
                  </a:cubicBezTo>
                  <a:lnTo>
                    <a:pt x="4381935" y="4077496"/>
                  </a:lnTo>
                  <a:lnTo>
                    <a:pt x="4376254" y="4080162"/>
                  </a:lnTo>
                  <a:cubicBezTo>
                    <a:pt x="4322417" y="4099860"/>
                    <a:pt x="4263226" y="4110752"/>
                    <a:pt x="4201094" y="4110752"/>
                  </a:cubicBezTo>
                  <a:cubicBezTo>
                    <a:pt x="4014698" y="4110752"/>
                    <a:pt x="3854771" y="4012722"/>
                    <a:pt x="3786457" y="3873012"/>
                  </a:cubicBezTo>
                  <a:lnTo>
                    <a:pt x="3784972" y="3866650"/>
                  </a:lnTo>
                  <a:lnTo>
                    <a:pt x="3714867" y="3872764"/>
                  </a:lnTo>
                  <a:cubicBezTo>
                    <a:pt x="3528471" y="3872764"/>
                    <a:pt x="3368544" y="3774734"/>
                    <a:pt x="3300231" y="3635024"/>
                  </a:cubicBezTo>
                  <a:lnTo>
                    <a:pt x="3299646" y="3632522"/>
                  </a:lnTo>
                  <a:lnTo>
                    <a:pt x="3273818" y="3634774"/>
                  </a:lnTo>
                  <a:cubicBezTo>
                    <a:pt x="3087422" y="3634774"/>
                    <a:pt x="2927495" y="3536744"/>
                    <a:pt x="2859182" y="3397036"/>
                  </a:cubicBezTo>
                  <a:lnTo>
                    <a:pt x="2857158" y="3388364"/>
                  </a:lnTo>
                  <a:lnTo>
                    <a:pt x="2804949" y="3392916"/>
                  </a:lnTo>
                  <a:cubicBezTo>
                    <a:pt x="2618553" y="3392916"/>
                    <a:pt x="2458626" y="3294886"/>
                    <a:pt x="2390312" y="3155176"/>
                  </a:cubicBezTo>
                  <a:lnTo>
                    <a:pt x="2365420" y="3048522"/>
                  </a:lnTo>
                  <a:lnTo>
                    <a:pt x="2335041" y="3051172"/>
                  </a:lnTo>
                  <a:cubicBezTo>
                    <a:pt x="2148646" y="3051172"/>
                    <a:pt x="1988718" y="2953142"/>
                    <a:pt x="1920404" y="2813434"/>
                  </a:cubicBezTo>
                  <a:lnTo>
                    <a:pt x="1913452" y="2783644"/>
                  </a:lnTo>
                  <a:lnTo>
                    <a:pt x="1859158" y="2780090"/>
                  </a:lnTo>
                  <a:cubicBezTo>
                    <a:pt x="1702742" y="2759418"/>
                    <a:pt x="1572826" y="2669082"/>
                    <a:pt x="1513052" y="2546836"/>
                  </a:cubicBezTo>
                  <a:lnTo>
                    <a:pt x="1503730" y="2506898"/>
                  </a:lnTo>
                  <a:lnTo>
                    <a:pt x="1430578" y="2513276"/>
                  </a:lnTo>
                  <a:cubicBezTo>
                    <a:pt x="1244181" y="2513276"/>
                    <a:pt x="1084254" y="2415246"/>
                    <a:pt x="1015940" y="2275536"/>
                  </a:cubicBezTo>
                  <a:lnTo>
                    <a:pt x="1010568" y="2252516"/>
                  </a:lnTo>
                  <a:lnTo>
                    <a:pt x="928508" y="2259672"/>
                  </a:lnTo>
                  <a:cubicBezTo>
                    <a:pt x="742112" y="2259672"/>
                    <a:pt x="582185" y="2161642"/>
                    <a:pt x="513872" y="2021932"/>
                  </a:cubicBezTo>
                  <a:lnTo>
                    <a:pt x="508968" y="2000926"/>
                  </a:lnTo>
                  <a:lnTo>
                    <a:pt x="450000" y="2006068"/>
                  </a:lnTo>
                  <a:cubicBezTo>
                    <a:pt x="201472" y="2006068"/>
                    <a:pt x="0" y="1831792"/>
                    <a:pt x="0" y="1616812"/>
                  </a:cubicBezTo>
                  <a:cubicBezTo>
                    <a:pt x="0" y="1401832"/>
                    <a:pt x="201472" y="1227556"/>
                    <a:pt x="450000" y="1227556"/>
                  </a:cubicBezTo>
                  <a:cubicBezTo>
                    <a:pt x="636396" y="1227556"/>
                    <a:pt x="796323" y="1325586"/>
                    <a:pt x="864637" y="1465296"/>
                  </a:cubicBezTo>
                  <a:lnTo>
                    <a:pt x="869540" y="1486302"/>
                  </a:lnTo>
                  <a:lnTo>
                    <a:pt x="928508" y="1481160"/>
                  </a:lnTo>
                  <a:cubicBezTo>
                    <a:pt x="1114904" y="1481160"/>
                    <a:pt x="1274831" y="1579190"/>
                    <a:pt x="1343145" y="1718900"/>
                  </a:cubicBezTo>
                  <a:lnTo>
                    <a:pt x="1348518" y="1741920"/>
                  </a:lnTo>
                  <a:lnTo>
                    <a:pt x="1430578" y="1734764"/>
                  </a:lnTo>
                  <a:cubicBezTo>
                    <a:pt x="1616974" y="1734764"/>
                    <a:pt x="1776900" y="1832794"/>
                    <a:pt x="1845214" y="1972504"/>
                  </a:cubicBezTo>
                  <a:lnTo>
                    <a:pt x="1854536" y="2012444"/>
                  </a:lnTo>
                  <a:lnTo>
                    <a:pt x="1927688" y="2006066"/>
                  </a:lnTo>
                  <a:cubicBezTo>
                    <a:pt x="2114085" y="2006066"/>
                    <a:pt x="2274012" y="2104096"/>
                    <a:pt x="2342325" y="2243804"/>
                  </a:cubicBezTo>
                  <a:lnTo>
                    <a:pt x="2349352" y="2273912"/>
                  </a:lnTo>
                  <a:lnTo>
                    <a:pt x="2425732" y="2280572"/>
                  </a:lnTo>
                  <a:cubicBezTo>
                    <a:pt x="2579526" y="2307794"/>
                    <a:pt x="2704740" y="2402880"/>
                    <a:pt x="2757736" y="2528078"/>
                  </a:cubicBezTo>
                  <a:lnTo>
                    <a:pt x="2775865" y="2616940"/>
                  </a:lnTo>
                  <a:lnTo>
                    <a:pt x="2804949" y="2614404"/>
                  </a:lnTo>
                  <a:cubicBezTo>
                    <a:pt x="2991346" y="2614404"/>
                    <a:pt x="3151272" y="2712434"/>
                    <a:pt x="3219586" y="2852144"/>
                  </a:cubicBezTo>
                  <a:lnTo>
                    <a:pt x="3221610" y="2860816"/>
                  </a:lnTo>
                  <a:lnTo>
                    <a:pt x="3273818" y="2856264"/>
                  </a:lnTo>
                  <a:cubicBezTo>
                    <a:pt x="3460214" y="2856264"/>
                    <a:pt x="3620141" y="2954294"/>
                    <a:pt x="3688455" y="3094004"/>
                  </a:cubicBezTo>
                  <a:lnTo>
                    <a:pt x="3689039" y="3096504"/>
                  </a:lnTo>
                  <a:lnTo>
                    <a:pt x="3714867" y="3094252"/>
                  </a:lnTo>
                  <a:cubicBezTo>
                    <a:pt x="3901263" y="3094252"/>
                    <a:pt x="4061190" y="3192282"/>
                    <a:pt x="4129504" y="3331992"/>
                  </a:cubicBezTo>
                  <a:lnTo>
                    <a:pt x="4130989" y="3338356"/>
                  </a:lnTo>
                  <a:lnTo>
                    <a:pt x="4201094" y="3332242"/>
                  </a:lnTo>
                  <a:cubicBezTo>
                    <a:pt x="4325358" y="3332242"/>
                    <a:pt x="4437858" y="3375810"/>
                    <a:pt x="4519292" y="3446252"/>
                  </a:cubicBezTo>
                  <a:lnTo>
                    <a:pt x="4533262" y="3460898"/>
                  </a:lnTo>
                  <a:lnTo>
                    <a:pt x="4538943" y="3458230"/>
                  </a:lnTo>
                  <a:cubicBezTo>
                    <a:pt x="4592780" y="3438532"/>
                    <a:pt x="4651971" y="3427640"/>
                    <a:pt x="4714103" y="3427640"/>
                  </a:cubicBezTo>
                  <a:cubicBezTo>
                    <a:pt x="4869433" y="3427640"/>
                    <a:pt x="5006382" y="3495716"/>
                    <a:pt x="5087250" y="3599260"/>
                  </a:cubicBezTo>
                  <a:lnTo>
                    <a:pt x="5117956" y="3648194"/>
                  </a:lnTo>
                  <a:lnTo>
                    <a:pt x="5162231" y="3627406"/>
                  </a:lnTo>
                  <a:cubicBezTo>
                    <a:pt x="5216068" y="3607708"/>
                    <a:pt x="5275259" y="3596816"/>
                    <a:pt x="5337391" y="3596816"/>
                  </a:cubicBezTo>
                  <a:cubicBezTo>
                    <a:pt x="5461655" y="3596816"/>
                    <a:pt x="5574155" y="3640384"/>
                    <a:pt x="5655589" y="3710826"/>
                  </a:cubicBezTo>
                  <a:lnTo>
                    <a:pt x="5694560" y="3751684"/>
                  </a:lnTo>
                  <a:lnTo>
                    <a:pt x="5777531" y="3729404"/>
                  </a:lnTo>
                  <a:cubicBezTo>
                    <a:pt x="5806824" y="3724220"/>
                    <a:pt x="5837155" y="3721496"/>
                    <a:pt x="5868221" y="3721496"/>
                  </a:cubicBezTo>
                  <a:cubicBezTo>
                    <a:pt x="6023551" y="3721496"/>
                    <a:pt x="6160500" y="3789572"/>
                    <a:pt x="6241368" y="3893116"/>
                  </a:cubicBezTo>
                  <a:lnTo>
                    <a:pt x="6255170" y="3915112"/>
                  </a:lnTo>
                  <a:lnTo>
                    <a:pt x="6258612" y="3912654"/>
                  </a:lnTo>
                  <a:cubicBezTo>
                    <a:pt x="6330432" y="3870684"/>
                    <a:pt x="6417013" y="3846176"/>
                    <a:pt x="6510211" y="3846176"/>
                  </a:cubicBezTo>
                  <a:cubicBezTo>
                    <a:pt x="6603409" y="3846176"/>
                    <a:pt x="6689990" y="3870684"/>
                    <a:pt x="6761810" y="3912654"/>
                  </a:cubicBezTo>
                  <a:lnTo>
                    <a:pt x="6821052" y="3954936"/>
                  </a:lnTo>
                  <a:lnTo>
                    <a:pt x="6857970" y="3916232"/>
                  </a:lnTo>
                  <a:cubicBezTo>
                    <a:pt x="6939404" y="3845790"/>
                    <a:pt x="7051904" y="3802222"/>
                    <a:pt x="7176168" y="3802222"/>
                  </a:cubicBezTo>
                  <a:cubicBezTo>
                    <a:pt x="7207234" y="3802222"/>
                    <a:pt x="7237565" y="3804946"/>
                    <a:pt x="7266859" y="3810130"/>
                  </a:cubicBezTo>
                  <a:lnTo>
                    <a:pt x="7331048" y="3827366"/>
                  </a:lnTo>
                  <a:lnTo>
                    <a:pt x="7338361" y="3815712"/>
                  </a:lnTo>
                  <a:cubicBezTo>
                    <a:pt x="7419229" y="3712168"/>
                    <a:pt x="7556178" y="3644092"/>
                    <a:pt x="7711508" y="3644092"/>
                  </a:cubicBezTo>
                  <a:cubicBezTo>
                    <a:pt x="7742574" y="3644092"/>
                    <a:pt x="7772905" y="3646816"/>
                    <a:pt x="7802199" y="3652000"/>
                  </a:cubicBezTo>
                  <a:lnTo>
                    <a:pt x="7882891" y="3673668"/>
                  </a:lnTo>
                  <a:lnTo>
                    <a:pt x="7901236" y="3644432"/>
                  </a:lnTo>
                  <a:cubicBezTo>
                    <a:pt x="7982104" y="3540890"/>
                    <a:pt x="8119053" y="3472814"/>
                    <a:pt x="8274383" y="3472814"/>
                  </a:cubicBezTo>
                  <a:cubicBezTo>
                    <a:pt x="8305449" y="3472814"/>
                    <a:pt x="8335780" y="3475538"/>
                    <a:pt x="8365074" y="3480722"/>
                  </a:cubicBezTo>
                  <a:lnTo>
                    <a:pt x="8379830" y="3484684"/>
                  </a:lnTo>
                  <a:lnTo>
                    <a:pt x="8387029" y="3461632"/>
                  </a:lnTo>
                  <a:cubicBezTo>
                    <a:pt x="8440024" y="3336434"/>
                    <a:pt x="8565239" y="3241348"/>
                    <a:pt x="8719032" y="3214124"/>
                  </a:cubicBezTo>
                  <a:lnTo>
                    <a:pt x="8783851" y="3208472"/>
                  </a:lnTo>
                  <a:lnTo>
                    <a:pt x="8801236" y="3182308"/>
                  </a:lnTo>
                  <a:cubicBezTo>
                    <a:pt x="8849757" y="3120184"/>
                    <a:pt x="8918467" y="3070826"/>
                    <a:pt x="8999223" y="3041280"/>
                  </a:cubicBezTo>
                  <a:lnTo>
                    <a:pt x="9072800" y="3021524"/>
                  </a:lnTo>
                  <a:lnTo>
                    <a:pt x="9071747" y="3012490"/>
                  </a:lnTo>
                  <a:cubicBezTo>
                    <a:pt x="9071747" y="2824382"/>
                    <a:pt x="9225999" y="2667440"/>
                    <a:pt x="9431056" y="2631144"/>
                  </a:cubicBezTo>
                  <a:lnTo>
                    <a:pt x="9491943" y="2625834"/>
                  </a:lnTo>
                  <a:lnTo>
                    <a:pt x="9491640" y="2623236"/>
                  </a:lnTo>
                  <a:cubicBezTo>
                    <a:pt x="9491640" y="2408256"/>
                    <a:pt x="9693112" y="2233980"/>
                    <a:pt x="9941640" y="2233980"/>
                  </a:cubicBezTo>
                  <a:lnTo>
                    <a:pt x="9971556" y="2236588"/>
                  </a:lnTo>
                  <a:lnTo>
                    <a:pt x="9979221" y="2183954"/>
                  </a:lnTo>
                  <a:cubicBezTo>
                    <a:pt x="10006967" y="2090672"/>
                    <a:pt x="10073679" y="2010922"/>
                    <a:pt x="10163455" y="1958458"/>
                  </a:cubicBezTo>
                  <a:lnTo>
                    <a:pt x="10208158" y="1937470"/>
                  </a:lnTo>
                  <a:lnTo>
                    <a:pt x="10213188" y="1888160"/>
                  </a:lnTo>
                  <a:cubicBezTo>
                    <a:pt x="10245516" y="1731606"/>
                    <a:pt x="10386043" y="1607476"/>
                    <a:pt x="10565468" y="1575716"/>
                  </a:cubicBezTo>
                  <a:lnTo>
                    <a:pt x="10576963" y="1574714"/>
                  </a:lnTo>
                  <a:lnTo>
                    <a:pt x="10587879" y="1533744"/>
                  </a:lnTo>
                  <a:cubicBezTo>
                    <a:pt x="10627324" y="1424044"/>
                    <a:pt x="10721354" y="1335152"/>
                    <a:pt x="10842488" y="1290832"/>
                  </a:cubicBezTo>
                  <a:lnTo>
                    <a:pt x="10904387" y="1274210"/>
                  </a:lnTo>
                  <a:lnTo>
                    <a:pt x="10906136" y="1257070"/>
                  </a:lnTo>
                  <a:cubicBezTo>
                    <a:pt x="10938464" y="1100516"/>
                    <a:pt x="11078991" y="976388"/>
                    <a:pt x="11258416" y="944628"/>
                  </a:cubicBezTo>
                  <a:lnTo>
                    <a:pt x="11268340" y="943762"/>
                  </a:lnTo>
                  <a:lnTo>
                    <a:pt x="11273960" y="905172"/>
                  </a:lnTo>
                  <a:cubicBezTo>
                    <a:pt x="11301706" y="811890"/>
                    <a:pt x="11368418" y="732140"/>
                    <a:pt x="11458194" y="679674"/>
                  </a:cubicBezTo>
                  <a:lnTo>
                    <a:pt x="11502301" y="658966"/>
                  </a:lnTo>
                  <a:lnTo>
                    <a:pt x="11501938" y="655852"/>
                  </a:lnTo>
                  <a:cubicBezTo>
                    <a:pt x="11501938" y="521490"/>
                    <a:pt x="11580638" y="403028"/>
                    <a:pt x="11700339" y="333076"/>
                  </a:cubicBezTo>
                  <a:lnTo>
                    <a:pt x="11733785" y="317372"/>
                  </a:lnTo>
                  <a:lnTo>
                    <a:pt x="11734550" y="310808"/>
                  </a:lnTo>
                  <a:cubicBezTo>
                    <a:pt x="11776511" y="133430"/>
                    <a:pt x="11957946" y="0"/>
                    <a:pt x="12175408" y="0"/>
                  </a:cubicBez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rgbClr val="FFC000"/>
              </a:solidFill>
            </a:ln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w="635000" h="127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9" name="CHRISTMAS TREE LIGHTS"/>
          <p:cNvGrpSpPr/>
          <p:nvPr/>
        </p:nvGrpSpPr>
        <p:grpSpPr>
          <a:xfrm>
            <a:off x="12823696" y="2862731"/>
            <a:ext cx="12527888" cy="14486720"/>
            <a:chOff x="2247464" y="3816974"/>
            <a:chExt cx="16703850" cy="19315626"/>
          </a:xfrm>
        </p:grpSpPr>
        <p:sp>
          <p:nvSpPr>
            <p:cNvPr id="124" name="LIGHT 1"/>
            <p:cNvSpPr/>
            <p:nvPr/>
          </p:nvSpPr>
          <p:spPr>
            <a:xfrm>
              <a:off x="8291658" y="7951118"/>
              <a:ext cx="360000" cy="360000"/>
            </a:xfrm>
            <a:prstGeom prst="star4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5" name="LIGHT 2"/>
            <p:cNvSpPr/>
            <p:nvPr/>
          </p:nvSpPr>
          <p:spPr>
            <a:xfrm>
              <a:off x="11851547" y="9431116"/>
              <a:ext cx="360000" cy="360000"/>
            </a:xfrm>
            <a:prstGeom prst="star4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6" name="LIGHT 3"/>
            <p:cNvSpPr/>
            <p:nvPr/>
          </p:nvSpPr>
          <p:spPr>
            <a:xfrm>
              <a:off x="10320548" y="3816974"/>
              <a:ext cx="360000" cy="360000"/>
            </a:xfrm>
            <a:prstGeom prst="star4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7" name="LIGHT 4"/>
            <p:cNvSpPr/>
            <p:nvPr/>
          </p:nvSpPr>
          <p:spPr>
            <a:xfrm>
              <a:off x="14300573" y="10276424"/>
              <a:ext cx="360000" cy="360000"/>
            </a:xfrm>
            <a:prstGeom prst="star4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8" name="LIGHT 5"/>
            <p:cNvSpPr/>
            <p:nvPr/>
          </p:nvSpPr>
          <p:spPr>
            <a:xfrm>
              <a:off x="7463768" y="12141439"/>
              <a:ext cx="360000" cy="360000"/>
            </a:xfrm>
            <a:prstGeom prst="star4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9" name="LIGHT 6"/>
            <p:cNvSpPr/>
            <p:nvPr/>
          </p:nvSpPr>
          <p:spPr>
            <a:xfrm>
              <a:off x="5467942" y="14118152"/>
              <a:ext cx="360000" cy="360000"/>
            </a:xfrm>
            <a:prstGeom prst="star4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0" name="LIGHT 7"/>
            <p:cNvSpPr/>
            <p:nvPr/>
          </p:nvSpPr>
          <p:spPr>
            <a:xfrm>
              <a:off x="8977119" y="13049745"/>
              <a:ext cx="360000" cy="360000"/>
            </a:xfrm>
            <a:prstGeom prst="star4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1" name="LIGHT 8"/>
            <p:cNvSpPr/>
            <p:nvPr/>
          </p:nvSpPr>
          <p:spPr>
            <a:xfrm>
              <a:off x="12289785" y="11303739"/>
              <a:ext cx="360000" cy="360000"/>
            </a:xfrm>
            <a:prstGeom prst="star4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2" name="LIGHT 9"/>
            <p:cNvSpPr/>
            <p:nvPr/>
          </p:nvSpPr>
          <p:spPr>
            <a:xfrm>
              <a:off x="14294070" y="13572060"/>
              <a:ext cx="360000" cy="360000"/>
            </a:xfrm>
            <a:prstGeom prst="star4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3" name="LIGHT 10"/>
            <p:cNvSpPr/>
            <p:nvPr/>
          </p:nvSpPr>
          <p:spPr>
            <a:xfrm>
              <a:off x="11072374" y="16308914"/>
              <a:ext cx="360000" cy="360000"/>
            </a:xfrm>
            <a:prstGeom prst="star4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4" name="LIGHT 11"/>
            <p:cNvSpPr/>
            <p:nvPr/>
          </p:nvSpPr>
          <p:spPr>
            <a:xfrm>
              <a:off x="13661281" y="15783684"/>
              <a:ext cx="360000" cy="360000"/>
            </a:xfrm>
            <a:prstGeom prst="star4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5" name="LIGHT 12"/>
            <p:cNvSpPr/>
            <p:nvPr/>
          </p:nvSpPr>
          <p:spPr>
            <a:xfrm>
              <a:off x="9346949" y="17551635"/>
              <a:ext cx="360000" cy="360000"/>
            </a:xfrm>
            <a:prstGeom prst="star4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6" name="LIGHT 13"/>
            <p:cNvSpPr/>
            <p:nvPr/>
          </p:nvSpPr>
          <p:spPr>
            <a:xfrm>
              <a:off x="12082342" y="18159288"/>
              <a:ext cx="360000" cy="360000"/>
            </a:xfrm>
            <a:prstGeom prst="star4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7" name="LIGHT 14"/>
            <p:cNvSpPr/>
            <p:nvPr/>
          </p:nvSpPr>
          <p:spPr>
            <a:xfrm>
              <a:off x="16148104" y="16657437"/>
              <a:ext cx="360000" cy="360000"/>
            </a:xfrm>
            <a:prstGeom prst="star4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8" name="LIGHT 15"/>
            <p:cNvSpPr/>
            <p:nvPr/>
          </p:nvSpPr>
          <p:spPr>
            <a:xfrm>
              <a:off x="8845041" y="19851438"/>
              <a:ext cx="360000" cy="360000"/>
            </a:xfrm>
            <a:prstGeom prst="star4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9" name="LIGHT 16"/>
            <p:cNvSpPr/>
            <p:nvPr/>
          </p:nvSpPr>
          <p:spPr>
            <a:xfrm>
              <a:off x="5384532" y="18957771"/>
              <a:ext cx="360000" cy="360000"/>
            </a:xfrm>
            <a:prstGeom prst="star4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0" name="LIGHT 17"/>
            <p:cNvSpPr/>
            <p:nvPr/>
          </p:nvSpPr>
          <p:spPr>
            <a:xfrm>
              <a:off x="5791649" y="22508550"/>
              <a:ext cx="360000" cy="360000"/>
            </a:xfrm>
            <a:prstGeom prst="star4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1" name="LIGHT 18"/>
            <p:cNvSpPr/>
            <p:nvPr/>
          </p:nvSpPr>
          <p:spPr>
            <a:xfrm>
              <a:off x="14173034" y="22772600"/>
              <a:ext cx="360000" cy="360000"/>
            </a:xfrm>
            <a:prstGeom prst="star4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2" name="LIGHT 19"/>
            <p:cNvSpPr/>
            <p:nvPr/>
          </p:nvSpPr>
          <p:spPr>
            <a:xfrm>
              <a:off x="16693951" y="20120113"/>
              <a:ext cx="360000" cy="360000"/>
            </a:xfrm>
            <a:prstGeom prst="star4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3" name="LIGHT 20"/>
            <p:cNvSpPr/>
            <p:nvPr/>
          </p:nvSpPr>
          <p:spPr>
            <a:xfrm>
              <a:off x="18591314" y="22520171"/>
              <a:ext cx="360000" cy="360000"/>
            </a:xfrm>
            <a:prstGeom prst="star4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4" name="LIGHT 21"/>
            <p:cNvSpPr/>
            <p:nvPr/>
          </p:nvSpPr>
          <p:spPr>
            <a:xfrm>
              <a:off x="12394969" y="20629458"/>
              <a:ext cx="360000" cy="360000"/>
            </a:xfrm>
            <a:prstGeom prst="star4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5" name="LIGHT 22"/>
            <p:cNvSpPr/>
            <p:nvPr/>
          </p:nvSpPr>
          <p:spPr>
            <a:xfrm>
              <a:off x="2247464" y="21891792"/>
              <a:ext cx="360000" cy="360000"/>
            </a:xfrm>
            <a:prstGeom prst="star4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6" name="LIGHT 23"/>
            <p:cNvSpPr/>
            <p:nvPr/>
          </p:nvSpPr>
          <p:spPr>
            <a:xfrm>
              <a:off x="8377043" y="6426022"/>
              <a:ext cx="360000" cy="360000"/>
            </a:xfrm>
            <a:prstGeom prst="star4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7" name="LIGHT 24"/>
            <p:cNvSpPr/>
            <p:nvPr/>
          </p:nvSpPr>
          <p:spPr>
            <a:xfrm>
              <a:off x="12003143" y="5913157"/>
              <a:ext cx="360000" cy="360000"/>
            </a:xfrm>
            <a:prstGeom prst="star4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409108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xit" presetSubtype="0" accel="5000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8" presetClass="exit" presetSubtype="0" accel="5000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8" presetClass="exit" presetSubtype="0" accel="5000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8" presetClass="exit" presetSubtype="0" accel="5000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8" presetClass="exit" presetSubtype="0" accel="5000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8" presetClass="exit" presetSubtype="0" accel="5000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8" presetClass="exit" presetSubtype="0" accel="5000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8" presetClass="exit" presetSubtype="0" accel="5000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8" presetClass="exit" presetSubtype="0" accel="5000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8" presetClass="exit" presetSubtype="0" accel="5000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8" presetClass="exit" presetSubtype="0" accel="5000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8" presetClass="exit" presetSubtype="0" accel="5000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8" presetClass="exit" presetSubtype="0" accel="5000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8" presetClass="exit" presetSubtype="0" accel="5000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8" presetClass="exit" presetSubtype="0" accel="5000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8" presetClass="exit" presetSubtype="0" accel="5000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8" presetClass="exit" presetSubtype="0" accel="5000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8" presetClass="exit" presetSubtype="0" accel="5000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8" presetClass="exit" presetSubtype="0" accel="5000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0" presetClass="exit" presetSubtype="0" accel="10000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1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>
            <a:hlinkClick r:id="rId2" action="ppaction://hlinksldjump"/>
          </p:cNvPr>
          <p:cNvSpPr/>
          <p:nvPr/>
        </p:nvSpPr>
        <p:spPr>
          <a:xfrm>
            <a:off x="9365900" y="937069"/>
            <a:ext cx="19800000" cy="19800000"/>
          </a:xfrm>
          <a:prstGeom prst="ellipse">
            <a:avLst/>
          </a:prstGeom>
          <a:solidFill>
            <a:srgbClr val="FF0000"/>
          </a:solidFill>
          <a:ln w="76200">
            <a:noFill/>
          </a:ln>
          <a:scene3d>
            <a:camera prst="orthographicFront"/>
            <a:lightRig rig="threePt" dir="t"/>
          </a:scene3d>
          <a:sp3d>
            <a:bevelT w="3175000" h="317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 smtClean="0">
                <a:solidFill>
                  <a:schemeClr val="tx1"/>
                </a:solidFill>
              </a:rPr>
              <a:t>QUESTION 1:</a:t>
            </a:r>
            <a:r>
              <a:rPr lang="en-US" sz="12500" b="1" dirty="0" smtClean="0">
                <a:solidFill>
                  <a:schemeClr val="tx1"/>
                </a:solidFill>
              </a:rPr>
              <a:t/>
            </a:r>
            <a:br>
              <a:rPr lang="en-US" sz="12500" b="1" dirty="0" smtClean="0">
                <a:solidFill>
                  <a:schemeClr val="tx1"/>
                </a:solidFill>
              </a:rPr>
            </a:br>
            <a:r>
              <a:rPr lang="en-US" sz="12500" b="1" dirty="0" smtClean="0">
                <a:solidFill>
                  <a:schemeClr val="tx1"/>
                </a:solidFill>
              </a:rPr>
              <a:t>WRITE YOUR QUESTION HERE</a:t>
            </a:r>
            <a:endParaRPr lang="en-US" sz="12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18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>
            <a:hlinkClick r:id="rId2" action="ppaction://hlinksldjump"/>
          </p:cNvPr>
          <p:cNvSpPr/>
          <p:nvPr/>
        </p:nvSpPr>
        <p:spPr>
          <a:xfrm>
            <a:off x="9365900" y="937069"/>
            <a:ext cx="19800000" cy="19800000"/>
          </a:xfrm>
          <a:prstGeom prst="ellipse">
            <a:avLst/>
          </a:prstGeom>
          <a:solidFill>
            <a:srgbClr val="FFFF00"/>
          </a:solidFill>
          <a:ln w="76200">
            <a:noFill/>
          </a:ln>
          <a:scene3d>
            <a:camera prst="orthographicFront"/>
            <a:lightRig rig="threePt" dir="t"/>
          </a:scene3d>
          <a:sp3d>
            <a:bevelT w="3175000" h="317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 smtClean="0">
                <a:solidFill>
                  <a:schemeClr val="tx1"/>
                </a:solidFill>
              </a:rPr>
              <a:t>QUESTION 2:</a:t>
            </a:r>
            <a:r>
              <a:rPr lang="en-US" sz="12500" b="1" dirty="0" smtClean="0">
                <a:solidFill>
                  <a:schemeClr val="tx1"/>
                </a:solidFill>
              </a:rPr>
              <a:t/>
            </a:r>
            <a:br>
              <a:rPr lang="en-US" sz="12500" b="1" dirty="0" smtClean="0">
                <a:solidFill>
                  <a:schemeClr val="tx1"/>
                </a:solidFill>
              </a:rPr>
            </a:br>
            <a:r>
              <a:rPr lang="en-US" sz="12500" b="1" dirty="0" smtClean="0">
                <a:solidFill>
                  <a:schemeClr val="tx1"/>
                </a:solidFill>
              </a:rPr>
              <a:t>WRITE YOUR QUESTION HERE</a:t>
            </a:r>
            <a:endParaRPr lang="en-US" sz="12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81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>
            <a:hlinkClick r:id="rId2" action="ppaction://hlinksldjump"/>
          </p:cNvPr>
          <p:cNvSpPr/>
          <p:nvPr/>
        </p:nvSpPr>
        <p:spPr>
          <a:xfrm>
            <a:off x="9365900" y="937069"/>
            <a:ext cx="19800000" cy="19800000"/>
          </a:xfrm>
          <a:prstGeom prst="ellipse">
            <a:avLst/>
          </a:prstGeom>
          <a:solidFill>
            <a:srgbClr val="FF0000"/>
          </a:solidFill>
          <a:ln w="76200">
            <a:noFill/>
          </a:ln>
          <a:scene3d>
            <a:camera prst="orthographicFront"/>
            <a:lightRig rig="threePt" dir="t"/>
          </a:scene3d>
          <a:sp3d>
            <a:bevelT w="3175000" h="317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 smtClean="0">
                <a:solidFill>
                  <a:schemeClr val="tx1"/>
                </a:solidFill>
              </a:rPr>
              <a:t>QUESTION 3:</a:t>
            </a:r>
            <a:r>
              <a:rPr lang="en-US" sz="12500" b="1" dirty="0" smtClean="0">
                <a:solidFill>
                  <a:schemeClr val="tx1"/>
                </a:solidFill>
              </a:rPr>
              <a:t/>
            </a:r>
            <a:br>
              <a:rPr lang="en-US" sz="12500" b="1" dirty="0" smtClean="0">
                <a:solidFill>
                  <a:schemeClr val="tx1"/>
                </a:solidFill>
              </a:rPr>
            </a:br>
            <a:r>
              <a:rPr lang="en-US" sz="12500" b="1" dirty="0" smtClean="0">
                <a:solidFill>
                  <a:schemeClr val="tx1"/>
                </a:solidFill>
              </a:rPr>
              <a:t>WRITE YOUR QUESTION HERE</a:t>
            </a:r>
            <a:endParaRPr lang="en-US" sz="12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08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>
            <a:hlinkClick r:id="rId2" action="ppaction://hlinksldjump"/>
          </p:cNvPr>
          <p:cNvSpPr/>
          <p:nvPr/>
        </p:nvSpPr>
        <p:spPr>
          <a:xfrm>
            <a:off x="9365900" y="937069"/>
            <a:ext cx="19800000" cy="19800000"/>
          </a:xfrm>
          <a:prstGeom prst="ellipse">
            <a:avLst/>
          </a:prstGeom>
          <a:solidFill>
            <a:srgbClr val="FFFF00"/>
          </a:solidFill>
          <a:ln w="76200">
            <a:noFill/>
          </a:ln>
          <a:scene3d>
            <a:camera prst="orthographicFront"/>
            <a:lightRig rig="threePt" dir="t"/>
          </a:scene3d>
          <a:sp3d>
            <a:bevelT w="3175000" h="317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 smtClean="0">
                <a:solidFill>
                  <a:schemeClr val="tx1"/>
                </a:solidFill>
              </a:rPr>
              <a:t>QUESTION 4:</a:t>
            </a:r>
            <a:r>
              <a:rPr lang="en-US" sz="12500" b="1" dirty="0" smtClean="0">
                <a:solidFill>
                  <a:schemeClr val="tx1"/>
                </a:solidFill>
              </a:rPr>
              <a:t/>
            </a:r>
            <a:br>
              <a:rPr lang="en-US" sz="12500" b="1" dirty="0" smtClean="0">
                <a:solidFill>
                  <a:schemeClr val="tx1"/>
                </a:solidFill>
              </a:rPr>
            </a:br>
            <a:r>
              <a:rPr lang="en-US" sz="12500" b="1" dirty="0" smtClean="0">
                <a:solidFill>
                  <a:schemeClr val="tx1"/>
                </a:solidFill>
              </a:rPr>
              <a:t>WRITE YOUR QUESTION HERE</a:t>
            </a:r>
            <a:endParaRPr lang="en-US" sz="12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21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>
            <a:hlinkClick r:id="rId2" action="ppaction://hlinksldjump"/>
          </p:cNvPr>
          <p:cNvSpPr/>
          <p:nvPr/>
        </p:nvSpPr>
        <p:spPr>
          <a:xfrm>
            <a:off x="9365900" y="937069"/>
            <a:ext cx="19800000" cy="19800000"/>
          </a:xfrm>
          <a:prstGeom prst="ellipse">
            <a:avLst/>
          </a:prstGeom>
          <a:solidFill>
            <a:srgbClr val="FF0000"/>
          </a:solidFill>
          <a:ln w="76200">
            <a:noFill/>
          </a:ln>
          <a:scene3d>
            <a:camera prst="orthographicFront"/>
            <a:lightRig rig="threePt" dir="t"/>
          </a:scene3d>
          <a:sp3d>
            <a:bevelT w="3175000" h="317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 smtClean="0">
                <a:solidFill>
                  <a:schemeClr val="tx1"/>
                </a:solidFill>
              </a:rPr>
              <a:t>QUESTION 5:</a:t>
            </a:r>
            <a:r>
              <a:rPr lang="en-US" sz="12500" b="1" dirty="0" smtClean="0">
                <a:solidFill>
                  <a:schemeClr val="tx1"/>
                </a:solidFill>
              </a:rPr>
              <a:t/>
            </a:r>
            <a:br>
              <a:rPr lang="en-US" sz="12500" b="1" dirty="0" smtClean="0">
                <a:solidFill>
                  <a:schemeClr val="tx1"/>
                </a:solidFill>
              </a:rPr>
            </a:br>
            <a:r>
              <a:rPr lang="en-US" sz="12500" b="1" dirty="0" smtClean="0">
                <a:solidFill>
                  <a:schemeClr val="tx1"/>
                </a:solidFill>
              </a:rPr>
              <a:t>WRITE YOUR QUESTION HERE</a:t>
            </a:r>
            <a:endParaRPr lang="en-US" sz="12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61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>
            <a:hlinkClick r:id="rId2" action="ppaction://hlinksldjump"/>
          </p:cNvPr>
          <p:cNvSpPr/>
          <p:nvPr/>
        </p:nvSpPr>
        <p:spPr>
          <a:xfrm>
            <a:off x="9365900" y="937069"/>
            <a:ext cx="19800000" cy="19800000"/>
          </a:xfrm>
          <a:prstGeom prst="ellipse">
            <a:avLst/>
          </a:prstGeom>
          <a:solidFill>
            <a:srgbClr val="FF0000"/>
          </a:solidFill>
          <a:ln w="76200">
            <a:noFill/>
          </a:ln>
          <a:scene3d>
            <a:camera prst="orthographicFront"/>
            <a:lightRig rig="threePt" dir="t"/>
          </a:scene3d>
          <a:sp3d>
            <a:bevelT w="3175000" h="317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 smtClean="0">
                <a:solidFill>
                  <a:schemeClr val="tx1"/>
                </a:solidFill>
              </a:rPr>
              <a:t>QUESTION 6:</a:t>
            </a:r>
            <a:r>
              <a:rPr lang="en-US" sz="12500" b="1" dirty="0" smtClean="0">
                <a:solidFill>
                  <a:schemeClr val="tx1"/>
                </a:solidFill>
              </a:rPr>
              <a:t/>
            </a:r>
            <a:br>
              <a:rPr lang="en-US" sz="12500" b="1" dirty="0" smtClean="0">
                <a:solidFill>
                  <a:schemeClr val="tx1"/>
                </a:solidFill>
              </a:rPr>
            </a:br>
            <a:r>
              <a:rPr lang="en-US" sz="12500" b="1" dirty="0" smtClean="0">
                <a:solidFill>
                  <a:schemeClr val="tx1"/>
                </a:solidFill>
              </a:rPr>
              <a:t>WRITE YOUR QUESTION HERE</a:t>
            </a:r>
            <a:endParaRPr lang="en-US" sz="12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5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>
            <a:hlinkClick r:id="rId2" action="ppaction://hlinksldjump"/>
          </p:cNvPr>
          <p:cNvSpPr/>
          <p:nvPr/>
        </p:nvSpPr>
        <p:spPr>
          <a:xfrm>
            <a:off x="9365900" y="937069"/>
            <a:ext cx="19800000" cy="19800000"/>
          </a:xfrm>
          <a:prstGeom prst="ellipse">
            <a:avLst/>
          </a:prstGeom>
          <a:solidFill>
            <a:srgbClr val="FFFF00"/>
          </a:solidFill>
          <a:ln w="76200">
            <a:noFill/>
          </a:ln>
          <a:scene3d>
            <a:camera prst="orthographicFront"/>
            <a:lightRig rig="threePt" dir="t"/>
          </a:scene3d>
          <a:sp3d>
            <a:bevelT w="3175000" h="317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 smtClean="0">
                <a:solidFill>
                  <a:schemeClr val="tx1"/>
                </a:solidFill>
              </a:rPr>
              <a:t>QUESTION 7:</a:t>
            </a:r>
            <a:r>
              <a:rPr lang="en-US" sz="12500" b="1" dirty="0" smtClean="0">
                <a:solidFill>
                  <a:schemeClr val="tx1"/>
                </a:solidFill>
              </a:rPr>
              <a:t/>
            </a:r>
            <a:br>
              <a:rPr lang="en-US" sz="12500" b="1" dirty="0" smtClean="0">
                <a:solidFill>
                  <a:schemeClr val="tx1"/>
                </a:solidFill>
              </a:rPr>
            </a:br>
            <a:r>
              <a:rPr lang="en-US" sz="12500" b="1" dirty="0" smtClean="0">
                <a:solidFill>
                  <a:schemeClr val="tx1"/>
                </a:solidFill>
              </a:rPr>
              <a:t>WRITE YOUR QUESTION HERE</a:t>
            </a:r>
            <a:endParaRPr lang="en-US" sz="12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74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>
            <a:hlinkClick r:id="rId2" action="ppaction://hlinksldjump"/>
          </p:cNvPr>
          <p:cNvSpPr/>
          <p:nvPr/>
        </p:nvSpPr>
        <p:spPr>
          <a:xfrm>
            <a:off x="9365900" y="937069"/>
            <a:ext cx="19800000" cy="19800000"/>
          </a:xfrm>
          <a:prstGeom prst="ellipse">
            <a:avLst/>
          </a:prstGeom>
          <a:solidFill>
            <a:srgbClr val="FF0000"/>
          </a:solidFill>
          <a:ln w="76200">
            <a:noFill/>
          </a:ln>
          <a:scene3d>
            <a:camera prst="orthographicFront"/>
            <a:lightRig rig="threePt" dir="t"/>
          </a:scene3d>
          <a:sp3d>
            <a:bevelT w="3175000" h="317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 smtClean="0">
                <a:solidFill>
                  <a:schemeClr val="tx1"/>
                </a:solidFill>
              </a:rPr>
              <a:t>QUESTION 8:</a:t>
            </a:r>
            <a:r>
              <a:rPr lang="en-US" sz="12500" b="1" dirty="0" smtClean="0">
                <a:solidFill>
                  <a:schemeClr val="tx1"/>
                </a:solidFill>
              </a:rPr>
              <a:t/>
            </a:r>
            <a:br>
              <a:rPr lang="en-US" sz="12500" b="1" dirty="0" smtClean="0">
                <a:solidFill>
                  <a:schemeClr val="tx1"/>
                </a:solidFill>
              </a:rPr>
            </a:br>
            <a:r>
              <a:rPr lang="en-US" sz="12500" b="1" dirty="0" smtClean="0">
                <a:solidFill>
                  <a:schemeClr val="tx1"/>
                </a:solidFill>
              </a:rPr>
              <a:t>WRITE YOUR QUESTION HERE</a:t>
            </a:r>
            <a:endParaRPr lang="en-US" sz="12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62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>
            <a:hlinkClick r:id="rId2" action="ppaction://hlinksldjump"/>
          </p:cNvPr>
          <p:cNvSpPr/>
          <p:nvPr/>
        </p:nvSpPr>
        <p:spPr>
          <a:xfrm>
            <a:off x="9365900" y="937069"/>
            <a:ext cx="19800000" cy="19800000"/>
          </a:xfrm>
          <a:prstGeom prst="ellipse">
            <a:avLst/>
          </a:prstGeom>
          <a:solidFill>
            <a:srgbClr val="FFFF00"/>
          </a:solidFill>
          <a:ln w="76200">
            <a:noFill/>
          </a:ln>
          <a:scene3d>
            <a:camera prst="orthographicFront"/>
            <a:lightRig rig="threePt" dir="t"/>
          </a:scene3d>
          <a:sp3d>
            <a:bevelT w="3175000" h="317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 smtClean="0">
                <a:solidFill>
                  <a:schemeClr val="tx1"/>
                </a:solidFill>
              </a:rPr>
              <a:t>QUESTION 9:</a:t>
            </a:r>
            <a:r>
              <a:rPr lang="en-US" sz="12500" b="1" dirty="0" smtClean="0">
                <a:solidFill>
                  <a:schemeClr val="tx1"/>
                </a:solidFill>
              </a:rPr>
              <a:t/>
            </a:r>
            <a:br>
              <a:rPr lang="en-US" sz="12500" b="1" dirty="0" smtClean="0">
                <a:solidFill>
                  <a:schemeClr val="tx1"/>
                </a:solidFill>
              </a:rPr>
            </a:br>
            <a:r>
              <a:rPr lang="en-US" sz="12500" b="1" dirty="0" smtClean="0">
                <a:solidFill>
                  <a:schemeClr val="tx1"/>
                </a:solidFill>
              </a:rPr>
              <a:t>WRITE YOUR QUESTION HERE</a:t>
            </a:r>
            <a:endParaRPr lang="en-US" sz="12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92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>
            <a:hlinkClick r:id="rId2" action="ppaction://hlinksldjump"/>
          </p:cNvPr>
          <p:cNvSpPr/>
          <p:nvPr/>
        </p:nvSpPr>
        <p:spPr>
          <a:xfrm>
            <a:off x="9365900" y="937069"/>
            <a:ext cx="19800000" cy="19800000"/>
          </a:xfrm>
          <a:prstGeom prst="ellipse">
            <a:avLst/>
          </a:prstGeom>
          <a:solidFill>
            <a:srgbClr val="FFFF00"/>
          </a:solidFill>
          <a:ln w="76200">
            <a:noFill/>
          </a:ln>
          <a:scene3d>
            <a:camera prst="orthographicFront"/>
            <a:lightRig rig="threePt" dir="t"/>
          </a:scene3d>
          <a:sp3d>
            <a:bevelT w="3175000" h="317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 smtClean="0">
                <a:solidFill>
                  <a:schemeClr val="tx1"/>
                </a:solidFill>
              </a:rPr>
              <a:t>QUESTION 10:</a:t>
            </a:r>
            <a:r>
              <a:rPr lang="en-US" sz="12500" b="1" dirty="0" smtClean="0">
                <a:solidFill>
                  <a:schemeClr val="tx1"/>
                </a:solidFill>
              </a:rPr>
              <a:t/>
            </a:r>
            <a:br>
              <a:rPr lang="en-US" sz="12500" b="1" dirty="0" smtClean="0">
                <a:solidFill>
                  <a:schemeClr val="tx1"/>
                </a:solidFill>
              </a:rPr>
            </a:br>
            <a:r>
              <a:rPr lang="en-US" sz="12500" b="1" dirty="0" smtClean="0">
                <a:solidFill>
                  <a:schemeClr val="tx1"/>
                </a:solidFill>
              </a:rPr>
              <a:t>WRITE YOUR QUESTION HERE</a:t>
            </a:r>
            <a:endParaRPr lang="en-US" sz="12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28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>
            <a:hlinkClick r:id="rId2" action="ppaction://hlinksldjump"/>
          </p:cNvPr>
          <p:cNvSpPr/>
          <p:nvPr/>
        </p:nvSpPr>
        <p:spPr>
          <a:xfrm>
            <a:off x="9365900" y="937069"/>
            <a:ext cx="19800000" cy="19800000"/>
          </a:xfrm>
          <a:prstGeom prst="ellipse">
            <a:avLst/>
          </a:prstGeom>
          <a:solidFill>
            <a:srgbClr val="FF0000"/>
          </a:solidFill>
          <a:ln w="76200">
            <a:noFill/>
          </a:ln>
          <a:scene3d>
            <a:camera prst="orthographicFront"/>
            <a:lightRig rig="threePt" dir="t"/>
          </a:scene3d>
          <a:sp3d>
            <a:bevelT w="3175000" h="317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 smtClean="0">
                <a:solidFill>
                  <a:schemeClr val="tx1"/>
                </a:solidFill>
              </a:rPr>
              <a:t>QUESTION 11:</a:t>
            </a:r>
            <a:r>
              <a:rPr lang="en-US" sz="12500" b="1" dirty="0" smtClean="0">
                <a:solidFill>
                  <a:schemeClr val="tx1"/>
                </a:solidFill>
              </a:rPr>
              <a:t/>
            </a:r>
            <a:br>
              <a:rPr lang="en-US" sz="12500" b="1" dirty="0" smtClean="0">
                <a:solidFill>
                  <a:schemeClr val="tx1"/>
                </a:solidFill>
              </a:rPr>
            </a:br>
            <a:r>
              <a:rPr lang="en-US" sz="12500" b="1" dirty="0" smtClean="0">
                <a:solidFill>
                  <a:schemeClr val="tx1"/>
                </a:solidFill>
              </a:rPr>
              <a:t>WRITE YOUR QUESTION HERE</a:t>
            </a:r>
            <a:endParaRPr lang="en-US" sz="12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098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>
            <a:hlinkClick r:id="rId2" action="ppaction://hlinksldjump"/>
          </p:cNvPr>
          <p:cNvSpPr/>
          <p:nvPr/>
        </p:nvSpPr>
        <p:spPr>
          <a:xfrm>
            <a:off x="9365900" y="937069"/>
            <a:ext cx="19800000" cy="19800000"/>
          </a:xfrm>
          <a:prstGeom prst="ellipse">
            <a:avLst/>
          </a:prstGeom>
          <a:solidFill>
            <a:srgbClr val="FFFF00"/>
          </a:solidFill>
          <a:ln w="76200">
            <a:noFill/>
          </a:ln>
          <a:scene3d>
            <a:camera prst="orthographicFront"/>
            <a:lightRig rig="threePt" dir="t"/>
          </a:scene3d>
          <a:sp3d>
            <a:bevelT w="3175000" h="317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 smtClean="0">
                <a:solidFill>
                  <a:schemeClr val="tx1"/>
                </a:solidFill>
              </a:rPr>
              <a:t>QUESTION 12:</a:t>
            </a:r>
            <a:r>
              <a:rPr lang="en-US" sz="12500" b="1" dirty="0" smtClean="0">
                <a:solidFill>
                  <a:schemeClr val="tx1"/>
                </a:solidFill>
              </a:rPr>
              <a:t/>
            </a:r>
            <a:br>
              <a:rPr lang="en-US" sz="12500" b="1" dirty="0" smtClean="0">
                <a:solidFill>
                  <a:schemeClr val="tx1"/>
                </a:solidFill>
              </a:rPr>
            </a:br>
            <a:r>
              <a:rPr lang="en-US" sz="12500" b="1" dirty="0" smtClean="0">
                <a:solidFill>
                  <a:schemeClr val="tx1"/>
                </a:solidFill>
              </a:rPr>
              <a:t>WRITE YOUR QUESTION HERE</a:t>
            </a:r>
            <a:endParaRPr lang="en-US" sz="12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50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>
            <a:hlinkClick r:id="rId2" action="ppaction://hlinksldjump"/>
          </p:cNvPr>
          <p:cNvSpPr/>
          <p:nvPr/>
        </p:nvSpPr>
        <p:spPr>
          <a:xfrm>
            <a:off x="9365900" y="937069"/>
            <a:ext cx="19800000" cy="19800000"/>
          </a:xfrm>
          <a:prstGeom prst="ellipse">
            <a:avLst/>
          </a:prstGeom>
          <a:solidFill>
            <a:srgbClr val="FF0000"/>
          </a:solidFill>
          <a:ln w="76200">
            <a:noFill/>
          </a:ln>
          <a:scene3d>
            <a:camera prst="orthographicFront"/>
            <a:lightRig rig="threePt" dir="t"/>
          </a:scene3d>
          <a:sp3d>
            <a:bevelT w="3175000" h="317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 smtClean="0">
                <a:solidFill>
                  <a:schemeClr val="tx1"/>
                </a:solidFill>
              </a:rPr>
              <a:t>QUESTION 13:</a:t>
            </a:r>
            <a:r>
              <a:rPr lang="en-US" sz="12500" b="1" dirty="0" smtClean="0">
                <a:solidFill>
                  <a:schemeClr val="tx1"/>
                </a:solidFill>
              </a:rPr>
              <a:t/>
            </a:r>
            <a:br>
              <a:rPr lang="en-US" sz="12500" b="1" dirty="0" smtClean="0">
                <a:solidFill>
                  <a:schemeClr val="tx1"/>
                </a:solidFill>
              </a:rPr>
            </a:br>
            <a:r>
              <a:rPr lang="en-US" sz="12500" b="1" dirty="0" smtClean="0">
                <a:solidFill>
                  <a:schemeClr val="tx1"/>
                </a:solidFill>
              </a:rPr>
              <a:t>WRITE YOUR QUESTION HERE</a:t>
            </a:r>
            <a:endParaRPr lang="en-US" sz="12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412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>
            <a:hlinkClick r:id="rId2" action="ppaction://hlinksldjump"/>
          </p:cNvPr>
          <p:cNvSpPr/>
          <p:nvPr/>
        </p:nvSpPr>
        <p:spPr>
          <a:xfrm>
            <a:off x="9365900" y="937069"/>
            <a:ext cx="19800000" cy="19800000"/>
          </a:xfrm>
          <a:prstGeom prst="ellipse">
            <a:avLst/>
          </a:prstGeom>
          <a:solidFill>
            <a:srgbClr val="FF0000"/>
          </a:solidFill>
          <a:ln w="76200">
            <a:noFill/>
          </a:ln>
          <a:scene3d>
            <a:camera prst="orthographicFront"/>
            <a:lightRig rig="threePt" dir="t"/>
          </a:scene3d>
          <a:sp3d>
            <a:bevelT w="3175000" h="317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 smtClean="0">
                <a:solidFill>
                  <a:schemeClr val="tx1"/>
                </a:solidFill>
              </a:rPr>
              <a:t>QUESTION 14:</a:t>
            </a:r>
            <a:r>
              <a:rPr lang="en-US" sz="12500" b="1" dirty="0" smtClean="0">
                <a:solidFill>
                  <a:schemeClr val="tx1"/>
                </a:solidFill>
              </a:rPr>
              <a:t/>
            </a:r>
            <a:br>
              <a:rPr lang="en-US" sz="12500" b="1" dirty="0" smtClean="0">
                <a:solidFill>
                  <a:schemeClr val="tx1"/>
                </a:solidFill>
              </a:rPr>
            </a:br>
            <a:r>
              <a:rPr lang="en-US" sz="12500" b="1" dirty="0" smtClean="0">
                <a:solidFill>
                  <a:schemeClr val="tx1"/>
                </a:solidFill>
              </a:rPr>
              <a:t>WRITE YOUR QUESTION HERE</a:t>
            </a:r>
            <a:endParaRPr lang="en-US" sz="12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201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>
            <a:hlinkClick r:id="rId2" action="ppaction://hlinksldjump"/>
          </p:cNvPr>
          <p:cNvSpPr/>
          <p:nvPr/>
        </p:nvSpPr>
        <p:spPr>
          <a:xfrm>
            <a:off x="9365900" y="937069"/>
            <a:ext cx="19800000" cy="19800000"/>
          </a:xfrm>
          <a:prstGeom prst="ellipse">
            <a:avLst/>
          </a:prstGeom>
          <a:solidFill>
            <a:srgbClr val="FFFF00"/>
          </a:solidFill>
          <a:ln w="76200">
            <a:noFill/>
          </a:ln>
          <a:scene3d>
            <a:camera prst="orthographicFront"/>
            <a:lightRig rig="threePt" dir="t"/>
          </a:scene3d>
          <a:sp3d>
            <a:bevelT w="3175000" h="317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 smtClean="0">
                <a:solidFill>
                  <a:schemeClr val="tx1"/>
                </a:solidFill>
              </a:rPr>
              <a:t>QUESTION 15:</a:t>
            </a:r>
            <a:r>
              <a:rPr lang="en-US" sz="12500" b="1" dirty="0" smtClean="0">
                <a:solidFill>
                  <a:schemeClr val="tx1"/>
                </a:solidFill>
              </a:rPr>
              <a:t/>
            </a:r>
            <a:br>
              <a:rPr lang="en-US" sz="12500" b="1" dirty="0" smtClean="0">
                <a:solidFill>
                  <a:schemeClr val="tx1"/>
                </a:solidFill>
              </a:rPr>
            </a:br>
            <a:r>
              <a:rPr lang="en-US" sz="12500" b="1" dirty="0" smtClean="0">
                <a:solidFill>
                  <a:schemeClr val="tx1"/>
                </a:solidFill>
              </a:rPr>
              <a:t>WRITE YOUR QUESTION HERE</a:t>
            </a:r>
            <a:endParaRPr lang="en-US" sz="12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38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>
            <a:hlinkClick r:id="rId2" action="ppaction://hlinksldjump"/>
          </p:cNvPr>
          <p:cNvSpPr/>
          <p:nvPr/>
        </p:nvSpPr>
        <p:spPr>
          <a:xfrm>
            <a:off x="9365900" y="937069"/>
            <a:ext cx="19800000" cy="19800000"/>
          </a:xfrm>
          <a:prstGeom prst="ellipse">
            <a:avLst/>
          </a:prstGeom>
          <a:solidFill>
            <a:srgbClr val="FF0000"/>
          </a:solidFill>
          <a:ln w="76200">
            <a:noFill/>
          </a:ln>
          <a:scene3d>
            <a:camera prst="orthographicFront"/>
            <a:lightRig rig="threePt" dir="t"/>
          </a:scene3d>
          <a:sp3d>
            <a:bevelT w="3175000" h="317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 smtClean="0">
                <a:solidFill>
                  <a:schemeClr val="tx1"/>
                </a:solidFill>
              </a:rPr>
              <a:t>QUESTION 16:</a:t>
            </a:r>
            <a:r>
              <a:rPr lang="en-US" sz="12500" b="1" dirty="0" smtClean="0">
                <a:solidFill>
                  <a:schemeClr val="tx1"/>
                </a:solidFill>
              </a:rPr>
              <a:t/>
            </a:r>
            <a:br>
              <a:rPr lang="en-US" sz="12500" b="1" dirty="0" smtClean="0">
                <a:solidFill>
                  <a:schemeClr val="tx1"/>
                </a:solidFill>
              </a:rPr>
            </a:br>
            <a:r>
              <a:rPr lang="en-US" sz="12500" b="1" dirty="0" smtClean="0">
                <a:solidFill>
                  <a:schemeClr val="tx1"/>
                </a:solidFill>
              </a:rPr>
              <a:t>WRITE YOUR QUESTION HERE</a:t>
            </a:r>
            <a:endParaRPr lang="en-US" sz="12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79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>
            <a:hlinkClick r:id="rId2" action="ppaction://hlinksldjump"/>
          </p:cNvPr>
          <p:cNvSpPr/>
          <p:nvPr/>
        </p:nvSpPr>
        <p:spPr>
          <a:xfrm>
            <a:off x="9365900" y="937069"/>
            <a:ext cx="19800000" cy="19800000"/>
          </a:xfrm>
          <a:prstGeom prst="ellipse">
            <a:avLst/>
          </a:prstGeom>
          <a:solidFill>
            <a:srgbClr val="FFFF00"/>
          </a:solidFill>
          <a:ln w="76200">
            <a:noFill/>
          </a:ln>
          <a:scene3d>
            <a:camera prst="orthographicFront"/>
            <a:lightRig rig="threePt" dir="t"/>
          </a:scene3d>
          <a:sp3d>
            <a:bevelT w="3175000" h="317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 smtClean="0">
                <a:solidFill>
                  <a:schemeClr val="tx1"/>
                </a:solidFill>
              </a:rPr>
              <a:t>QUESTION 17:</a:t>
            </a:r>
            <a:r>
              <a:rPr lang="en-US" sz="12500" b="1" dirty="0" smtClean="0">
                <a:solidFill>
                  <a:schemeClr val="tx1"/>
                </a:solidFill>
              </a:rPr>
              <a:t/>
            </a:r>
            <a:br>
              <a:rPr lang="en-US" sz="12500" b="1" dirty="0" smtClean="0">
                <a:solidFill>
                  <a:schemeClr val="tx1"/>
                </a:solidFill>
              </a:rPr>
            </a:br>
            <a:r>
              <a:rPr lang="en-US" sz="12500" b="1" dirty="0" smtClean="0">
                <a:solidFill>
                  <a:schemeClr val="tx1"/>
                </a:solidFill>
              </a:rPr>
              <a:t>WRITE YOUR QUESTION HERE</a:t>
            </a:r>
            <a:endParaRPr lang="en-US" sz="12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265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>
            <a:hlinkClick r:id="rId2" action="ppaction://hlinksldjump"/>
          </p:cNvPr>
          <p:cNvSpPr/>
          <p:nvPr/>
        </p:nvSpPr>
        <p:spPr>
          <a:xfrm>
            <a:off x="9365900" y="937069"/>
            <a:ext cx="19800000" cy="19800000"/>
          </a:xfrm>
          <a:prstGeom prst="ellipse">
            <a:avLst/>
          </a:prstGeom>
          <a:solidFill>
            <a:srgbClr val="FF0000"/>
          </a:solidFill>
          <a:ln w="76200">
            <a:noFill/>
          </a:ln>
          <a:scene3d>
            <a:camera prst="orthographicFront"/>
            <a:lightRig rig="threePt" dir="t"/>
          </a:scene3d>
          <a:sp3d>
            <a:bevelT w="3175000" h="317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 smtClean="0">
                <a:solidFill>
                  <a:schemeClr val="tx1"/>
                </a:solidFill>
              </a:rPr>
              <a:t>QUESTION 18:</a:t>
            </a:r>
            <a:r>
              <a:rPr lang="en-US" sz="12500" b="1" dirty="0" smtClean="0">
                <a:solidFill>
                  <a:schemeClr val="tx1"/>
                </a:solidFill>
              </a:rPr>
              <a:t/>
            </a:r>
            <a:br>
              <a:rPr lang="en-US" sz="12500" b="1" dirty="0" smtClean="0">
                <a:solidFill>
                  <a:schemeClr val="tx1"/>
                </a:solidFill>
              </a:rPr>
            </a:br>
            <a:r>
              <a:rPr lang="en-US" sz="12500" b="1" dirty="0" smtClean="0">
                <a:solidFill>
                  <a:schemeClr val="tx1"/>
                </a:solidFill>
              </a:rPr>
              <a:t>WRITE YOUR QUESTION HERE</a:t>
            </a:r>
            <a:endParaRPr lang="en-US" sz="12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06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>
            <a:hlinkClick r:id="rId2" action="ppaction://hlinksldjump"/>
          </p:cNvPr>
          <p:cNvSpPr/>
          <p:nvPr/>
        </p:nvSpPr>
        <p:spPr>
          <a:xfrm>
            <a:off x="9365900" y="937069"/>
            <a:ext cx="19800000" cy="19800000"/>
          </a:xfrm>
          <a:prstGeom prst="ellipse">
            <a:avLst/>
          </a:prstGeom>
          <a:solidFill>
            <a:srgbClr val="FFFF00"/>
          </a:solidFill>
          <a:ln w="76200">
            <a:noFill/>
          </a:ln>
          <a:scene3d>
            <a:camera prst="orthographicFront"/>
            <a:lightRig rig="threePt" dir="t"/>
          </a:scene3d>
          <a:sp3d>
            <a:bevelT w="3175000" h="317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 smtClean="0">
                <a:solidFill>
                  <a:schemeClr val="tx1"/>
                </a:solidFill>
              </a:rPr>
              <a:t>QUESTION 19:</a:t>
            </a:r>
            <a:r>
              <a:rPr lang="en-US" sz="12500" b="1" dirty="0" smtClean="0">
                <a:solidFill>
                  <a:schemeClr val="tx1"/>
                </a:solidFill>
              </a:rPr>
              <a:t/>
            </a:r>
            <a:br>
              <a:rPr lang="en-US" sz="12500" b="1" dirty="0" smtClean="0">
                <a:solidFill>
                  <a:schemeClr val="tx1"/>
                </a:solidFill>
              </a:rPr>
            </a:br>
            <a:r>
              <a:rPr lang="en-US" sz="12500" b="1" dirty="0" smtClean="0">
                <a:solidFill>
                  <a:schemeClr val="tx1"/>
                </a:solidFill>
              </a:rPr>
              <a:t>WRITE YOUR QUESTION HERE</a:t>
            </a:r>
            <a:endParaRPr lang="en-US" sz="12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47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星 5 2">
            <a:hlinkClick r:id="rId2" action="ppaction://hlinksldjump"/>
          </p:cNvPr>
          <p:cNvSpPr/>
          <p:nvPr/>
        </p:nvSpPr>
        <p:spPr>
          <a:xfrm>
            <a:off x="0" y="0"/>
            <a:ext cx="38531800" cy="21674138"/>
          </a:xfrm>
          <a:prstGeom prst="star5">
            <a:avLst>
              <a:gd name="adj" fmla="val 27179"/>
              <a:gd name="hf" fmla="val 105146"/>
              <a:gd name="vf" fmla="val 110557"/>
            </a:avLst>
          </a:prstGeom>
          <a:solidFill>
            <a:srgbClr val="FFFF00"/>
          </a:solidFill>
          <a:ln w="34925">
            <a:noFill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3175000" h="317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chemeClr val="tx1"/>
                </a:solidFill>
              </a:rPr>
              <a:t>QUESTION 20:</a:t>
            </a:r>
            <a:br>
              <a:rPr lang="en-US" sz="5000" b="1" dirty="0">
                <a:solidFill>
                  <a:schemeClr val="tx1"/>
                </a:solidFill>
              </a:rPr>
            </a:br>
            <a:r>
              <a:rPr lang="en-US" sz="12500" b="1" dirty="0">
                <a:solidFill>
                  <a:schemeClr val="tx1"/>
                </a:solidFill>
              </a:rPr>
              <a:t>WRITE YOUR QUESTION HERE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369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82</Words>
  <Application>Microsoft Office PowerPoint</Application>
  <PresentationFormat>ユーザー設定</PresentationFormat>
  <Paragraphs>41</Paragraphs>
  <Slides>21</Slides>
  <Notes>0</Notes>
  <HiddenSlides>20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27" baseType="lpstr">
      <vt:lpstr>ＭＳ Ｐゴシック</vt:lpstr>
      <vt:lpstr>Arial</vt:lpstr>
      <vt:lpstr>Calibri</vt:lpstr>
      <vt:lpstr>Calibri Light</vt:lpstr>
      <vt:lpstr>Cooper Std Black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2014-12-18T12:21:17Z</dcterms:created>
  <dcterms:modified xsi:type="dcterms:W3CDTF">2014-12-18T12:21:22Z</dcterms:modified>
</cp:coreProperties>
</file>