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vel 1 - Colors and Numbers" id="{4A2BC723-0A36-420A-9A8E-B025329DF956}">
          <p14:sldIdLst>
            <p14:sldId id="256"/>
          </p14:sldIdLst>
        </p14:section>
        <p14:section name="Level 2 - No Numbers" id="{A5368505-639D-48B2-8898-A8126DFECB86}">
          <p14:sldIdLst>
            <p14:sldId id="259"/>
          </p14:sldIdLst>
        </p14:section>
        <p14:section name="Level 3 - No Banners" id="{3D718A50-BAAB-437B-81D1-2B55B3C2142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19D"/>
    <a:srgbClr val="2B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0" autoAdjust="0"/>
    <p:restoredTop sz="88677" autoAdjust="0"/>
  </p:normalViewPr>
  <p:slideViewPr>
    <p:cSldViewPr snapToGrid="0" showGuides="1">
      <p:cViewPr varScale="1">
        <p:scale>
          <a:sx n="59" d="100"/>
          <a:sy n="59" d="100"/>
        </p:scale>
        <p:origin x="860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DA35-C4FE-4176-9010-FC8052206ECC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84E78-2B9A-4647-BB24-FBCFC11FC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a</a:t>
            </a:r>
            <a:r>
              <a:rPr lang="en-GB" baseline="0" dirty="0"/>
              <a:t> number to make the square disappear.</a:t>
            </a:r>
          </a:p>
          <a:p>
            <a:r>
              <a:rPr lang="en-GB" baseline="0" dirty="0"/>
              <a:t>Click on the text underneath to replace the number.</a:t>
            </a:r>
          </a:p>
          <a:p>
            <a:r>
              <a:rPr lang="en-GB" baseline="0" dirty="0"/>
              <a:t>Click on hide all to reveal all the text.</a:t>
            </a:r>
          </a:p>
          <a:p>
            <a:r>
              <a:rPr lang="en-GB" baseline="0" dirty="0"/>
              <a:t>Click on show all to show all the numbered squares.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16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a</a:t>
            </a:r>
            <a:r>
              <a:rPr lang="en-GB" baseline="0" dirty="0"/>
              <a:t> number to make the square disappear.</a:t>
            </a:r>
          </a:p>
          <a:p>
            <a:r>
              <a:rPr lang="en-GB" baseline="0" dirty="0"/>
              <a:t>Click on the text underneath to replace the number.</a:t>
            </a:r>
          </a:p>
          <a:p>
            <a:r>
              <a:rPr lang="en-GB" baseline="0" dirty="0"/>
              <a:t>Click on hide all to reveal all the text.</a:t>
            </a:r>
          </a:p>
          <a:p>
            <a:r>
              <a:rPr lang="en-GB" baseline="0" dirty="0"/>
              <a:t>Click on show all to show all the numbered squares.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84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a</a:t>
            </a:r>
            <a:r>
              <a:rPr lang="en-GB" baseline="0" dirty="0"/>
              <a:t> number to make the square disappear.</a:t>
            </a:r>
          </a:p>
          <a:p>
            <a:r>
              <a:rPr lang="en-GB" baseline="0" dirty="0"/>
              <a:t>Click on the text underneath to replace the number.</a:t>
            </a:r>
          </a:p>
          <a:p>
            <a:r>
              <a:rPr lang="en-GB" baseline="0" dirty="0"/>
              <a:t>Click on hide all to reveal all the text.</a:t>
            </a:r>
          </a:p>
          <a:p>
            <a:r>
              <a:rPr lang="en-GB" baseline="0" dirty="0"/>
              <a:t>Click on show all to show all the numbered squares.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84E78-2B9A-4647-BB24-FBCFC11FC8A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25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35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0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920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24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34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8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96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9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0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06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3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65000"/>
                <a:lumOff val="35000"/>
              </a:schemeClr>
            </a:gs>
            <a:gs pos="23000">
              <a:schemeClr val="tx1">
                <a:lumMod val="75000"/>
                <a:lumOff val="25000"/>
              </a:schemeClr>
            </a:gs>
            <a:gs pos="69000">
              <a:schemeClr val="tx1">
                <a:lumMod val="85000"/>
                <a:lumOff val="15000"/>
              </a:schemeClr>
            </a:gs>
            <a:gs pos="97000">
              <a:schemeClr val="tx1">
                <a:lumMod val="95000"/>
                <a:lumOff val="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D1158-9AEB-4724-8C4E-A2CA5879E0FD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AD365-8CF5-4244-9F15-A8EE119DC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"/>
          <p:cNvGrpSpPr/>
          <p:nvPr/>
        </p:nvGrpSpPr>
        <p:grpSpPr>
          <a:xfrm>
            <a:off x="9839779" y="6436842"/>
            <a:ext cx="976721" cy="261610"/>
            <a:chOff x="5160900" y="6348338"/>
            <a:chExt cx="976721" cy="261610"/>
          </a:xfrm>
        </p:grpSpPr>
        <p:pic>
          <p:nvPicPr>
            <p:cNvPr id="14" name="TL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5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>
                  <a:ln w="0"/>
                  <a:solidFill>
                    <a:srgbClr val="27519D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7519D"/>
                </a:solidFill>
              </a:endParaRPr>
            </a:p>
          </p:txBody>
        </p:sp>
      </p:grpSp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Enter your title here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Hide All</a:t>
            </a:r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All</a:t>
            </a:r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8" name="Card 2"/>
          <p:cNvSpPr/>
          <p:nvPr/>
        </p:nvSpPr>
        <p:spPr>
          <a:xfrm>
            <a:off x="2975700" y="765315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098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ard 20"/>
          <p:cNvSpPr/>
          <p:nvPr/>
        </p:nvSpPr>
        <p:spPr>
          <a:xfrm>
            <a:off x="29757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Card 1 Banner"/>
          <p:cNvSpPr/>
          <p:nvPr/>
        </p:nvSpPr>
        <p:spPr>
          <a:xfrm>
            <a:off x="1375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</a:t>
            </a:r>
          </a:p>
        </p:txBody>
      </p:sp>
      <p:sp>
        <p:nvSpPr>
          <p:cNvPr id="65" name="Card 2 Banner"/>
          <p:cNvSpPr/>
          <p:nvPr/>
        </p:nvSpPr>
        <p:spPr>
          <a:xfrm>
            <a:off x="29757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10</a:t>
            </a:r>
          </a:p>
        </p:txBody>
      </p:sp>
      <p:sp>
        <p:nvSpPr>
          <p:cNvPr id="66" name="Card 3 Banner"/>
          <p:cNvSpPr/>
          <p:nvPr/>
        </p:nvSpPr>
        <p:spPr>
          <a:xfrm>
            <a:off x="45759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3</a:t>
            </a:r>
          </a:p>
        </p:txBody>
      </p:sp>
      <p:sp>
        <p:nvSpPr>
          <p:cNvPr id="67" name="Card 4 Banner"/>
          <p:cNvSpPr/>
          <p:nvPr/>
        </p:nvSpPr>
        <p:spPr>
          <a:xfrm>
            <a:off x="61761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12</a:t>
            </a:r>
          </a:p>
        </p:txBody>
      </p:sp>
      <p:sp>
        <p:nvSpPr>
          <p:cNvPr id="68" name="Card 5 Banner"/>
          <p:cNvSpPr/>
          <p:nvPr/>
        </p:nvSpPr>
        <p:spPr>
          <a:xfrm>
            <a:off x="7776300" y="1864108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7</a:t>
            </a:r>
          </a:p>
        </p:txBody>
      </p:sp>
      <p:sp>
        <p:nvSpPr>
          <p:cNvPr id="69" name="Card 6 Banner"/>
          <p:cNvSpPr/>
          <p:nvPr/>
        </p:nvSpPr>
        <p:spPr>
          <a:xfrm>
            <a:off x="9376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5</a:t>
            </a:r>
          </a:p>
        </p:txBody>
      </p:sp>
      <p:sp>
        <p:nvSpPr>
          <p:cNvPr id="70" name="Card 7 Banner"/>
          <p:cNvSpPr/>
          <p:nvPr/>
        </p:nvSpPr>
        <p:spPr>
          <a:xfrm>
            <a:off x="1375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2</a:t>
            </a:r>
          </a:p>
        </p:txBody>
      </p:sp>
      <p:sp>
        <p:nvSpPr>
          <p:cNvPr id="71" name="Card 8 Banner"/>
          <p:cNvSpPr/>
          <p:nvPr/>
        </p:nvSpPr>
        <p:spPr>
          <a:xfrm>
            <a:off x="29757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8</a:t>
            </a:r>
          </a:p>
        </p:txBody>
      </p:sp>
      <p:sp>
        <p:nvSpPr>
          <p:cNvPr id="72" name="Card 9 Banner"/>
          <p:cNvSpPr/>
          <p:nvPr/>
        </p:nvSpPr>
        <p:spPr>
          <a:xfrm>
            <a:off x="45759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4</a:t>
            </a:r>
          </a:p>
        </p:txBody>
      </p:sp>
      <p:sp>
        <p:nvSpPr>
          <p:cNvPr id="73" name="Card 10 Banner"/>
          <p:cNvSpPr/>
          <p:nvPr/>
        </p:nvSpPr>
        <p:spPr>
          <a:xfrm>
            <a:off x="61761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11</a:t>
            </a:r>
          </a:p>
        </p:txBody>
      </p:sp>
      <p:sp>
        <p:nvSpPr>
          <p:cNvPr id="74" name="Card 11 Banner"/>
          <p:cNvSpPr/>
          <p:nvPr/>
        </p:nvSpPr>
        <p:spPr>
          <a:xfrm>
            <a:off x="77763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2</a:t>
            </a:r>
          </a:p>
        </p:txBody>
      </p:sp>
      <p:sp>
        <p:nvSpPr>
          <p:cNvPr id="75" name="Card 12 Banner"/>
          <p:cNvSpPr/>
          <p:nvPr/>
        </p:nvSpPr>
        <p:spPr>
          <a:xfrm>
            <a:off x="9376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4</a:t>
            </a:r>
          </a:p>
        </p:txBody>
      </p:sp>
      <p:sp>
        <p:nvSpPr>
          <p:cNvPr id="76" name="Card 13 Banner"/>
          <p:cNvSpPr/>
          <p:nvPr/>
        </p:nvSpPr>
        <p:spPr>
          <a:xfrm>
            <a:off x="1375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6</a:t>
            </a:r>
          </a:p>
        </p:txBody>
      </p:sp>
      <p:sp>
        <p:nvSpPr>
          <p:cNvPr id="77" name="Card 14 Banner"/>
          <p:cNvSpPr/>
          <p:nvPr/>
        </p:nvSpPr>
        <p:spPr>
          <a:xfrm>
            <a:off x="29757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</a:t>
            </a:r>
          </a:p>
        </p:txBody>
      </p:sp>
      <p:sp>
        <p:nvSpPr>
          <p:cNvPr id="78" name="Card 15 Banner"/>
          <p:cNvSpPr/>
          <p:nvPr/>
        </p:nvSpPr>
        <p:spPr>
          <a:xfrm>
            <a:off x="45759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3</a:t>
            </a:r>
          </a:p>
        </p:txBody>
      </p:sp>
      <p:sp>
        <p:nvSpPr>
          <p:cNvPr id="79" name="Card 16 Banner"/>
          <p:cNvSpPr/>
          <p:nvPr/>
        </p:nvSpPr>
        <p:spPr>
          <a:xfrm>
            <a:off x="61761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10</a:t>
            </a:r>
          </a:p>
        </p:txBody>
      </p:sp>
      <p:sp>
        <p:nvSpPr>
          <p:cNvPr id="80" name="Card 17 Banner"/>
          <p:cNvSpPr/>
          <p:nvPr/>
        </p:nvSpPr>
        <p:spPr>
          <a:xfrm>
            <a:off x="77763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8</a:t>
            </a:r>
          </a:p>
        </p:txBody>
      </p:sp>
      <p:sp>
        <p:nvSpPr>
          <p:cNvPr id="81" name="Card 18 Banner"/>
          <p:cNvSpPr/>
          <p:nvPr/>
        </p:nvSpPr>
        <p:spPr>
          <a:xfrm>
            <a:off x="9376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7</a:t>
            </a:r>
          </a:p>
        </p:txBody>
      </p:sp>
      <p:sp>
        <p:nvSpPr>
          <p:cNvPr id="82" name="Card 19 Banner"/>
          <p:cNvSpPr/>
          <p:nvPr/>
        </p:nvSpPr>
        <p:spPr>
          <a:xfrm>
            <a:off x="1375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9</a:t>
            </a:r>
          </a:p>
        </p:txBody>
      </p:sp>
      <p:sp>
        <p:nvSpPr>
          <p:cNvPr id="83" name="Card 20 Banner"/>
          <p:cNvSpPr/>
          <p:nvPr/>
        </p:nvSpPr>
        <p:spPr>
          <a:xfrm>
            <a:off x="29757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11</a:t>
            </a:r>
          </a:p>
        </p:txBody>
      </p:sp>
      <p:sp>
        <p:nvSpPr>
          <p:cNvPr id="84" name="Card 21 Banner"/>
          <p:cNvSpPr/>
          <p:nvPr/>
        </p:nvSpPr>
        <p:spPr>
          <a:xfrm>
            <a:off x="45759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5</a:t>
            </a:r>
          </a:p>
        </p:txBody>
      </p:sp>
      <p:sp>
        <p:nvSpPr>
          <p:cNvPr id="85" name="Card 22 Banner"/>
          <p:cNvSpPr/>
          <p:nvPr/>
        </p:nvSpPr>
        <p:spPr>
          <a:xfrm>
            <a:off x="61761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6</a:t>
            </a:r>
          </a:p>
        </p:txBody>
      </p:sp>
      <p:sp>
        <p:nvSpPr>
          <p:cNvPr id="86" name="Card 23 Banner"/>
          <p:cNvSpPr/>
          <p:nvPr/>
        </p:nvSpPr>
        <p:spPr>
          <a:xfrm>
            <a:off x="77763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9</a:t>
            </a:r>
          </a:p>
        </p:txBody>
      </p:sp>
      <p:sp>
        <p:nvSpPr>
          <p:cNvPr id="87" name="Card 24 Banner"/>
          <p:cNvSpPr/>
          <p:nvPr/>
        </p:nvSpPr>
        <p:spPr>
          <a:xfrm>
            <a:off x="9376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00" b="1" dirty="0"/>
              <a:t>12</a:t>
            </a:r>
          </a:p>
        </p:txBody>
      </p:sp>
      <p:sp>
        <p:nvSpPr>
          <p:cNvPr id="36" name="Number 1"/>
          <p:cNvSpPr/>
          <p:nvPr/>
        </p:nvSpPr>
        <p:spPr>
          <a:xfrm>
            <a:off x="1375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Number 2"/>
          <p:cNvSpPr/>
          <p:nvPr/>
        </p:nvSpPr>
        <p:spPr>
          <a:xfrm>
            <a:off x="29757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Number 3"/>
          <p:cNvSpPr/>
          <p:nvPr/>
        </p:nvSpPr>
        <p:spPr>
          <a:xfrm>
            <a:off x="45759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Number 4"/>
          <p:cNvSpPr/>
          <p:nvPr/>
        </p:nvSpPr>
        <p:spPr>
          <a:xfrm>
            <a:off x="61761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53" name="Number 5"/>
          <p:cNvSpPr/>
          <p:nvPr/>
        </p:nvSpPr>
        <p:spPr>
          <a:xfrm>
            <a:off x="77763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5</a:t>
            </a:r>
          </a:p>
        </p:txBody>
      </p:sp>
      <p:sp>
        <p:nvSpPr>
          <p:cNvPr id="57" name="Number 6"/>
          <p:cNvSpPr/>
          <p:nvPr/>
        </p:nvSpPr>
        <p:spPr>
          <a:xfrm>
            <a:off x="9376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6</a:t>
            </a:r>
          </a:p>
        </p:txBody>
      </p:sp>
      <p:sp>
        <p:nvSpPr>
          <p:cNvPr id="37" name="Number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7</a:t>
            </a:r>
          </a:p>
        </p:txBody>
      </p:sp>
      <p:sp>
        <p:nvSpPr>
          <p:cNvPr id="42" name="Number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8</a:t>
            </a:r>
          </a:p>
        </p:txBody>
      </p:sp>
      <p:sp>
        <p:nvSpPr>
          <p:cNvPr id="46" name="Number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9</a:t>
            </a:r>
          </a:p>
        </p:txBody>
      </p:sp>
      <p:sp>
        <p:nvSpPr>
          <p:cNvPr id="50" name="Number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10</a:t>
            </a:r>
          </a:p>
        </p:txBody>
      </p:sp>
      <p:sp>
        <p:nvSpPr>
          <p:cNvPr id="54" name="Number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11</a:t>
            </a:r>
          </a:p>
        </p:txBody>
      </p:sp>
      <p:sp>
        <p:nvSpPr>
          <p:cNvPr id="58" name="Number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12</a:t>
            </a:r>
          </a:p>
        </p:txBody>
      </p:sp>
      <p:sp>
        <p:nvSpPr>
          <p:cNvPr id="38" name="Number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13</a:t>
            </a: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14</a:t>
            </a:r>
          </a:p>
        </p:txBody>
      </p:sp>
      <p:sp>
        <p:nvSpPr>
          <p:cNvPr id="47" name="Number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15</a:t>
            </a:r>
          </a:p>
        </p:txBody>
      </p:sp>
      <p:sp>
        <p:nvSpPr>
          <p:cNvPr id="51" name="Number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16</a:t>
            </a:r>
          </a:p>
        </p:txBody>
      </p:sp>
      <p:sp>
        <p:nvSpPr>
          <p:cNvPr id="55" name="Number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17</a:t>
            </a:r>
          </a:p>
        </p:txBody>
      </p:sp>
      <p:sp>
        <p:nvSpPr>
          <p:cNvPr id="59" name="Number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18</a:t>
            </a: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19</a:t>
            </a:r>
          </a:p>
        </p:txBody>
      </p:sp>
      <p:sp>
        <p:nvSpPr>
          <p:cNvPr id="44" name="Number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20</a:t>
            </a:r>
          </a:p>
        </p:txBody>
      </p:sp>
      <p:sp>
        <p:nvSpPr>
          <p:cNvPr id="48" name="Number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21</a:t>
            </a:r>
          </a:p>
        </p:txBody>
      </p:sp>
      <p:sp>
        <p:nvSpPr>
          <p:cNvPr id="52" name="Number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22</a:t>
            </a:r>
          </a:p>
        </p:txBody>
      </p:sp>
      <p:sp>
        <p:nvSpPr>
          <p:cNvPr id="56" name="Number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23</a:t>
            </a:r>
          </a:p>
        </p:txBody>
      </p:sp>
      <p:sp>
        <p:nvSpPr>
          <p:cNvPr id="60" name="Number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07763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6" grpId="3" animBg="1"/>
      <p:bldP spid="36" grpId="4" animBg="1"/>
      <p:bldP spid="41" grpId="0" animBg="1"/>
      <p:bldP spid="41" grpId="1" animBg="1"/>
      <p:bldP spid="41" grpId="2" animBg="1"/>
      <p:bldP spid="41" grpId="3" animBg="1"/>
      <p:bldP spid="41" grpId="4" animBg="1"/>
      <p:bldP spid="45" grpId="0" animBg="1"/>
      <p:bldP spid="45" grpId="1" animBg="1"/>
      <p:bldP spid="45" grpId="2" animBg="1"/>
      <p:bldP spid="45" grpId="3" animBg="1"/>
      <p:bldP spid="45" grpId="4" animBg="1"/>
      <p:bldP spid="49" grpId="0" animBg="1"/>
      <p:bldP spid="49" grpId="1" animBg="1"/>
      <p:bldP spid="49" grpId="2" animBg="1"/>
      <p:bldP spid="49" grpId="3" animBg="1"/>
      <p:bldP spid="49" grpId="4" animBg="1"/>
      <p:bldP spid="53" grpId="0" animBg="1"/>
      <p:bldP spid="53" grpId="1" animBg="1"/>
      <p:bldP spid="53" grpId="2" animBg="1"/>
      <p:bldP spid="53" grpId="3" animBg="1"/>
      <p:bldP spid="53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37" grpId="0" animBg="1"/>
      <p:bldP spid="37" grpId="1" animBg="1"/>
      <p:bldP spid="37" grpId="2" animBg="1"/>
      <p:bldP spid="37" grpId="3" animBg="1"/>
      <p:bldP spid="37" grpId="4" animBg="1"/>
      <p:bldP spid="42" grpId="0" animBg="1"/>
      <p:bldP spid="42" grpId="1" animBg="1"/>
      <p:bldP spid="42" grpId="2" animBg="1"/>
      <p:bldP spid="42" grpId="3" animBg="1"/>
      <p:bldP spid="42" grpId="4" animBg="1"/>
      <p:bldP spid="46" grpId="0" animBg="1"/>
      <p:bldP spid="46" grpId="1" animBg="1"/>
      <p:bldP spid="46" grpId="2" animBg="1"/>
      <p:bldP spid="46" grpId="3" animBg="1"/>
      <p:bldP spid="46" grpId="4" animBg="1"/>
      <p:bldP spid="50" grpId="0" animBg="1"/>
      <p:bldP spid="50" grpId="1" animBg="1"/>
      <p:bldP spid="50" grpId="2" animBg="1"/>
      <p:bldP spid="50" grpId="3" animBg="1"/>
      <p:bldP spid="50" grpId="4" animBg="1"/>
      <p:bldP spid="54" grpId="0" animBg="1"/>
      <p:bldP spid="54" grpId="1" animBg="1"/>
      <p:bldP spid="54" grpId="2" animBg="1"/>
      <p:bldP spid="54" grpId="3" animBg="1"/>
      <p:bldP spid="54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38" grpId="0" animBg="1"/>
      <p:bldP spid="38" grpId="1" animBg="1"/>
      <p:bldP spid="38" grpId="2" animBg="1"/>
      <p:bldP spid="38" grpId="3" animBg="1"/>
      <p:bldP spid="38" grpId="4" animBg="1"/>
      <p:bldP spid="43" grpId="0" animBg="1"/>
      <p:bldP spid="43" grpId="1" animBg="1"/>
      <p:bldP spid="43" grpId="2" animBg="1"/>
      <p:bldP spid="43" grpId="3" animBg="1"/>
      <p:bldP spid="43" grpId="4" animBg="1"/>
      <p:bldP spid="47" grpId="0" animBg="1"/>
      <p:bldP spid="47" grpId="1" animBg="1"/>
      <p:bldP spid="47" grpId="2" animBg="1"/>
      <p:bldP spid="47" grpId="3" animBg="1"/>
      <p:bldP spid="47" grpId="4" animBg="1"/>
      <p:bldP spid="51" grpId="0" animBg="1"/>
      <p:bldP spid="51" grpId="1" animBg="1"/>
      <p:bldP spid="51" grpId="2" animBg="1"/>
      <p:bldP spid="51" grpId="3" animBg="1"/>
      <p:bldP spid="51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39" grpId="0" animBg="1"/>
      <p:bldP spid="39" grpId="1" animBg="1"/>
      <p:bldP spid="39" grpId="2" animBg="1"/>
      <p:bldP spid="39" grpId="3" animBg="1"/>
      <p:bldP spid="39" grpId="4" animBg="1"/>
      <p:bldP spid="44" grpId="0" animBg="1"/>
      <p:bldP spid="44" grpId="1" animBg="1"/>
      <p:bldP spid="44" grpId="2" animBg="1"/>
      <p:bldP spid="44" grpId="3" animBg="1"/>
      <p:bldP spid="44" grpId="4" animBg="1"/>
      <p:bldP spid="48" grpId="0" animBg="1"/>
      <p:bldP spid="48" grpId="1" animBg="1"/>
      <p:bldP spid="48" grpId="2" animBg="1"/>
      <p:bldP spid="48" grpId="3" animBg="1"/>
      <p:bldP spid="48" grpId="4" animBg="1"/>
      <p:bldP spid="52" grpId="0" animBg="1"/>
      <p:bldP spid="52" grpId="1" animBg="1"/>
      <p:bldP spid="52" grpId="2" animBg="1"/>
      <p:bldP spid="52" grpId="3" animBg="1"/>
      <p:bldP spid="52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60" grpId="0" animBg="1"/>
      <p:bldP spid="60" grpId="1" animBg="1"/>
      <p:bldP spid="60" grpId="2" animBg="1"/>
      <p:bldP spid="60" grpId="3" animBg="1"/>
      <p:bldP spid="60" grpId="4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"/>
          <p:cNvGrpSpPr/>
          <p:nvPr/>
        </p:nvGrpSpPr>
        <p:grpSpPr>
          <a:xfrm>
            <a:off x="9839779" y="6436842"/>
            <a:ext cx="976721" cy="261610"/>
            <a:chOff x="5160900" y="6348338"/>
            <a:chExt cx="976721" cy="261610"/>
          </a:xfrm>
        </p:grpSpPr>
        <p:pic>
          <p:nvPicPr>
            <p:cNvPr id="14" name="TL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5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>
                  <a:ln w="0"/>
                  <a:solidFill>
                    <a:srgbClr val="27519D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7519D"/>
                </a:solidFill>
              </a:endParaRPr>
            </a:p>
          </p:txBody>
        </p:sp>
      </p:grpSp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Enter your title here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Hide All</a:t>
            </a:r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All</a:t>
            </a:r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8" name="Card 2"/>
          <p:cNvSpPr/>
          <p:nvPr/>
        </p:nvSpPr>
        <p:spPr>
          <a:xfrm>
            <a:off x="2975700" y="765315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098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09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ard 20"/>
          <p:cNvSpPr/>
          <p:nvPr/>
        </p:nvSpPr>
        <p:spPr>
          <a:xfrm>
            <a:off x="29757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1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Card 1 Banner"/>
          <p:cNvSpPr/>
          <p:nvPr/>
        </p:nvSpPr>
        <p:spPr>
          <a:xfrm>
            <a:off x="1375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5" name="Card 2 Banner"/>
          <p:cNvSpPr/>
          <p:nvPr/>
        </p:nvSpPr>
        <p:spPr>
          <a:xfrm>
            <a:off x="29757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6" name="Card 3 Banner"/>
          <p:cNvSpPr/>
          <p:nvPr/>
        </p:nvSpPr>
        <p:spPr>
          <a:xfrm>
            <a:off x="45759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7" name="Card 4 Banner"/>
          <p:cNvSpPr/>
          <p:nvPr/>
        </p:nvSpPr>
        <p:spPr>
          <a:xfrm>
            <a:off x="61761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8" name="Card 5 Banner"/>
          <p:cNvSpPr/>
          <p:nvPr/>
        </p:nvSpPr>
        <p:spPr>
          <a:xfrm>
            <a:off x="7776300" y="1864108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69" name="Card 6 Banner"/>
          <p:cNvSpPr/>
          <p:nvPr/>
        </p:nvSpPr>
        <p:spPr>
          <a:xfrm>
            <a:off x="9376500" y="1862753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0" name="Card 7 Banner"/>
          <p:cNvSpPr/>
          <p:nvPr/>
        </p:nvSpPr>
        <p:spPr>
          <a:xfrm>
            <a:off x="1375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1" name="Card 8 Banner"/>
          <p:cNvSpPr/>
          <p:nvPr/>
        </p:nvSpPr>
        <p:spPr>
          <a:xfrm>
            <a:off x="29757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2" name="Card 9 Banner"/>
          <p:cNvSpPr/>
          <p:nvPr/>
        </p:nvSpPr>
        <p:spPr>
          <a:xfrm>
            <a:off x="45759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3" name="Card 10 Banner"/>
          <p:cNvSpPr/>
          <p:nvPr/>
        </p:nvSpPr>
        <p:spPr>
          <a:xfrm>
            <a:off x="61761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4" name="Card 11 Banner"/>
          <p:cNvSpPr/>
          <p:nvPr/>
        </p:nvSpPr>
        <p:spPr>
          <a:xfrm>
            <a:off x="77763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5" name="Card 12 Banner"/>
          <p:cNvSpPr/>
          <p:nvPr/>
        </p:nvSpPr>
        <p:spPr>
          <a:xfrm>
            <a:off x="9376500" y="32976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6" name="Card 13 Banner"/>
          <p:cNvSpPr/>
          <p:nvPr/>
        </p:nvSpPr>
        <p:spPr>
          <a:xfrm>
            <a:off x="1375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7" name="Card 14 Banner"/>
          <p:cNvSpPr/>
          <p:nvPr/>
        </p:nvSpPr>
        <p:spPr>
          <a:xfrm>
            <a:off x="29757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8" name="Card 15 Banner"/>
          <p:cNvSpPr/>
          <p:nvPr/>
        </p:nvSpPr>
        <p:spPr>
          <a:xfrm>
            <a:off x="45759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79" name="Card 16 Banner"/>
          <p:cNvSpPr/>
          <p:nvPr/>
        </p:nvSpPr>
        <p:spPr>
          <a:xfrm>
            <a:off x="61761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0" name="Card 17 Banner"/>
          <p:cNvSpPr/>
          <p:nvPr/>
        </p:nvSpPr>
        <p:spPr>
          <a:xfrm>
            <a:off x="77763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1" name="Card 18 Banner"/>
          <p:cNvSpPr/>
          <p:nvPr/>
        </p:nvSpPr>
        <p:spPr>
          <a:xfrm>
            <a:off x="9376500" y="472644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2" name="Card 19 Banner"/>
          <p:cNvSpPr/>
          <p:nvPr/>
        </p:nvSpPr>
        <p:spPr>
          <a:xfrm>
            <a:off x="1375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3" name="Card 20 Banner"/>
          <p:cNvSpPr/>
          <p:nvPr/>
        </p:nvSpPr>
        <p:spPr>
          <a:xfrm>
            <a:off x="29757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4" name="Card 21 Banner"/>
          <p:cNvSpPr/>
          <p:nvPr/>
        </p:nvSpPr>
        <p:spPr>
          <a:xfrm>
            <a:off x="45759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5" name="Card 22 Banner"/>
          <p:cNvSpPr/>
          <p:nvPr/>
        </p:nvSpPr>
        <p:spPr>
          <a:xfrm>
            <a:off x="61761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6" name="Card 23 Banner"/>
          <p:cNvSpPr/>
          <p:nvPr/>
        </p:nvSpPr>
        <p:spPr>
          <a:xfrm>
            <a:off x="77763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87" name="Card 24 Banner"/>
          <p:cNvSpPr/>
          <p:nvPr/>
        </p:nvSpPr>
        <p:spPr>
          <a:xfrm>
            <a:off x="9376500" y="6155190"/>
            <a:ext cx="1440000" cy="14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00" b="1" dirty="0"/>
          </a:p>
        </p:txBody>
      </p:sp>
      <p:sp>
        <p:nvSpPr>
          <p:cNvPr id="36" name="Number 1"/>
          <p:cNvSpPr/>
          <p:nvPr/>
        </p:nvSpPr>
        <p:spPr>
          <a:xfrm>
            <a:off x="240300" y="664784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Number 2"/>
          <p:cNvSpPr/>
          <p:nvPr/>
        </p:nvSpPr>
        <p:spPr>
          <a:xfrm>
            <a:off x="29757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Number 3"/>
          <p:cNvSpPr/>
          <p:nvPr/>
        </p:nvSpPr>
        <p:spPr>
          <a:xfrm>
            <a:off x="45759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Number 4"/>
          <p:cNvSpPr/>
          <p:nvPr/>
        </p:nvSpPr>
        <p:spPr>
          <a:xfrm>
            <a:off x="61761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53" name="Number 5"/>
          <p:cNvSpPr/>
          <p:nvPr/>
        </p:nvSpPr>
        <p:spPr>
          <a:xfrm>
            <a:off x="77763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5</a:t>
            </a:r>
          </a:p>
        </p:txBody>
      </p:sp>
      <p:sp>
        <p:nvSpPr>
          <p:cNvPr id="57" name="Number 6"/>
          <p:cNvSpPr/>
          <p:nvPr/>
        </p:nvSpPr>
        <p:spPr>
          <a:xfrm>
            <a:off x="9376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6</a:t>
            </a:r>
          </a:p>
        </p:txBody>
      </p:sp>
      <p:sp>
        <p:nvSpPr>
          <p:cNvPr id="37" name="Number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7</a:t>
            </a:r>
          </a:p>
        </p:txBody>
      </p:sp>
      <p:sp>
        <p:nvSpPr>
          <p:cNvPr id="42" name="Number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8</a:t>
            </a:r>
          </a:p>
        </p:txBody>
      </p:sp>
      <p:sp>
        <p:nvSpPr>
          <p:cNvPr id="46" name="Number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9</a:t>
            </a:r>
          </a:p>
        </p:txBody>
      </p:sp>
      <p:sp>
        <p:nvSpPr>
          <p:cNvPr id="50" name="Number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10</a:t>
            </a:r>
          </a:p>
        </p:txBody>
      </p:sp>
      <p:sp>
        <p:nvSpPr>
          <p:cNvPr id="54" name="Number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11</a:t>
            </a:r>
          </a:p>
        </p:txBody>
      </p:sp>
      <p:sp>
        <p:nvSpPr>
          <p:cNvPr id="58" name="Number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12</a:t>
            </a:r>
          </a:p>
        </p:txBody>
      </p:sp>
      <p:sp>
        <p:nvSpPr>
          <p:cNvPr id="38" name="Number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13</a:t>
            </a: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14</a:t>
            </a:r>
          </a:p>
        </p:txBody>
      </p:sp>
      <p:sp>
        <p:nvSpPr>
          <p:cNvPr id="47" name="Number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15</a:t>
            </a:r>
          </a:p>
        </p:txBody>
      </p:sp>
      <p:sp>
        <p:nvSpPr>
          <p:cNvPr id="51" name="Number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16</a:t>
            </a:r>
          </a:p>
        </p:txBody>
      </p:sp>
      <p:sp>
        <p:nvSpPr>
          <p:cNvPr id="55" name="Number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17</a:t>
            </a:r>
          </a:p>
        </p:txBody>
      </p:sp>
      <p:sp>
        <p:nvSpPr>
          <p:cNvPr id="59" name="Number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18</a:t>
            </a: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19</a:t>
            </a:r>
          </a:p>
        </p:txBody>
      </p:sp>
      <p:sp>
        <p:nvSpPr>
          <p:cNvPr id="44" name="Number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20</a:t>
            </a:r>
          </a:p>
        </p:txBody>
      </p:sp>
      <p:sp>
        <p:nvSpPr>
          <p:cNvPr id="48" name="Number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21</a:t>
            </a:r>
          </a:p>
        </p:txBody>
      </p:sp>
      <p:sp>
        <p:nvSpPr>
          <p:cNvPr id="52" name="Number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22</a:t>
            </a:r>
          </a:p>
        </p:txBody>
      </p:sp>
      <p:sp>
        <p:nvSpPr>
          <p:cNvPr id="56" name="Number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23</a:t>
            </a:r>
          </a:p>
        </p:txBody>
      </p:sp>
      <p:sp>
        <p:nvSpPr>
          <p:cNvPr id="60" name="Number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75739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6" grpId="3" animBg="1"/>
      <p:bldP spid="36" grpId="4" animBg="1"/>
      <p:bldP spid="41" grpId="0" animBg="1"/>
      <p:bldP spid="41" grpId="1" animBg="1"/>
      <p:bldP spid="41" grpId="2" animBg="1"/>
      <p:bldP spid="41" grpId="3" animBg="1"/>
      <p:bldP spid="41" grpId="4" animBg="1"/>
      <p:bldP spid="45" grpId="0" animBg="1"/>
      <p:bldP spid="45" grpId="1" animBg="1"/>
      <p:bldP spid="45" grpId="2" animBg="1"/>
      <p:bldP spid="45" grpId="3" animBg="1"/>
      <p:bldP spid="45" grpId="4" animBg="1"/>
      <p:bldP spid="49" grpId="0" animBg="1"/>
      <p:bldP spid="49" grpId="1" animBg="1"/>
      <p:bldP spid="49" grpId="2" animBg="1"/>
      <p:bldP spid="49" grpId="3" animBg="1"/>
      <p:bldP spid="49" grpId="4" animBg="1"/>
      <p:bldP spid="53" grpId="0" animBg="1"/>
      <p:bldP spid="53" grpId="1" animBg="1"/>
      <p:bldP spid="53" grpId="2" animBg="1"/>
      <p:bldP spid="53" grpId="3" animBg="1"/>
      <p:bldP spid="53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37" grpId="0" animBg="1"/>
      <p:bldP spid="37" grpId="1" animBg="1"/>
      <p:bldP spid="37" grpId="2" animBg="1"/>
      <p:bldP spid="37" grpId="3" animBg="1"/>
      <p:bldP spid="37" grpId="4" animBg="1"/>
      <p:bldP spid="42" grpId="0" animBg="1"/>
      <p:bldP spid="42" grpId="1" animBg="1"/>
      <p:bldP spid="42" grpId="2" animBg="1"/>
      <p:bldP spid="42" grpId="3" animBg="1"/>
      <p:bldP spid="42" grpId="4" animBg="1"/>
      <p:bldP spid="46" grpId="0" animBg="1"/>
      <p:bldP spid="46" grpId="1" animBg="1"/>
      <p:bldP spid="46" grpId="2" animBg="1"/>
      <p:bldP spid="46" grpId="3" animBg="1"/>
      <p:bldP spid="46" grpId="4" animBg="1"/>
      <p:bldP spid="50" grpId="0" animBg="1"/>
      <p:bldP spid="50" grpId="1" animBg="1"/>
      <p:bldP spid="50" grpId="2" animBg="1"/>
      <p:bldP spid="50" grpId="3" animBg="1"/>
      <p:bldP spid="50" grpId="4" animBg="1"/>
      <p:bldP spid="54" grpId="0" animBg="1"/>
      <p:bldP spid="54" grpId="1" animBg="1"/>
      <p:bldP spid="54" grpId="2" animBg="1"/>
      <p:bldP spid="54" grpId="3" animBg="1"/>
      <p:bldP spid="54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38" grpId="0" animBg="1"/>
      <p:bldP spid="38" grpId="1" animBg="1"/>
      <p:bldP spid="38" grpId="2" animBg="1"/>
      <p:bldP spid="38" grpId="3" animBg="1"/>
      <p:bldP spid="38" grpId="4" animBg="1"/>
      <p:bldP spid="43" grpId="0" animBg="1"/>
      <p:bldP spid="43" grpId="1" animBg="1"/>
      <p:bldP spid="43" grpId="2" animBg="1"/>
      <p:bldP spid="43" grpId="3" animBg="1"/>
      <p:bldP spid="43" grpId="4" animBg="1"/>
      <p:bldP spid="47" grpId="0" animBg="1"/>
      <p:bldP spid="47" grpId="1" animBg="1"/>
      <p:bldP spid="47" grpId="2" animBg="1"/>
      <p:bldP spid="47" grpId="3" animBg="1"/>
      <p:bldP spid="47" grpId="4" animBg="1"/>
      <p:bldP spid="51" grpId="0" animBg="1"/>
      <p:bldP spid="51" grpId="1" animBg="1"/>
      <p:bldP spid="51" grpId="2" animBg="1"/>
      <p:bldP spid="51" grpId="3" animBg="1"/>
      <p:bldP spid="51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39" grpId="0" animBg="1"/>
      <p:bldP spid="39" grpId="1" animBg="1"/>
      <p:bldP spid="39" grpId="2" animBg="1"/>
      <p:bldP spid="39" grpId="3" animBg="1"/>
      <p:bldP spid="39" grpId="4" animBg="1"/>
      <p:bldP spid="44" grpId="0" animBg="1"/>
      <p:bldP spid="44" grpId="1" animBg="1"/>
      <p:bldP spid="44" grpId="2" animBg="1"/>
      <p:bldP spid="44" grpId="3" animBg="1"/>
      <p:bldP spid="44" grpId="4" animBg="1"/>
      <p:bldP spid="48" grpId="0" animBg="1"/>
      <p:bldP spid="48" grpId="1" animBg="1"/>
      <p:bldP spid="48" grpId="2" animBg="1"/>
      <p:bldP spid="48" grpId="3" animBg="1"/>
      <p:bldP spid="48" grpId="4" animBg="1"/>
      <p:bldP spid="52" grpId="0" animBg="1"/>
      <p:bldP spid="52" grpId="1" animBg="1"/>
      <p:bldP spid="52" grpId="2" animBg="1"/>
      <p:bldP spid="52" grpId="3" animBg="1"/>
      <p:bldP spid="52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60" grpId="0" animBg="1"/>
      <p:bldP spid="60" grpId="1" animBg="1"/>
      <p:bldP spid="60" grpId="2" animBg="1"/>
      <p:bldP spid="60" grpId="3" animBg="1"/>
      <p:bldP spid="60" grpId="4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"/>
          <p:cNvGrpSpPr/>
          <p:nvPr/>
        </p:nvGrpSpPr>
        <p:grpSpPr>
          <a:xfrm>
            <a:off x="9839779" y="6436842"/>
            <a:ext cx="976721" cy="261610"/>
            <a:chOff x="5160900" y="6348338"/>
            <a:chExt cx="976721" cy="261610"/>
          </a:xfrm>
        </p:grpSpPr>
        <p:pic>
          <p:nvPicPr>
            <p:cNvPr id="14" name="TL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5" name="tekhnologic"/>
            <p:cNvSpPr/>
            <p:nvPr/>
          </p:nvSpPr>
          <p:spPr>
            <a:xfrm>
              <a:off x="5287708" y="6348338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100" b="0" cap="none" spc="0" dirty="0" err="1">
                  <a:ln w="0"/>
                  <a:solidFill>
                    <a:srgbClr val="27519D"/>
                  </a:solidFill>
                </a:rPr>
                <a:t>tekhnologic</a:t>
              </a:r>
              <a:endParaRPr lang="ja-JP" altLang="en-US" sz="1100" b="0" cap="none" spc="0" dirty="0">
                <a:ln w="0"/>
                <a:solidFill>
                  <a:srgbClr val="27519D"/>
                </a:solidFill>
              </a:endParaRPr>
            </a:p>
          </p:txBody>
        </p:sp>
      </p:grpSp>
      <p:sp>
        <p:nvSpPr>
          <p:cNvPr id="33" name="Title"/>
          <p:cNvSpPr/>
          <p:nvPr/>
        </p:nvSpPr>
        <p:spPr>
          <a:xfrm>
            <a:off x="0" y="22481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Enter your title here</a:t>
            </a:r>
            <a:endParaRPr lang="ja-JP" alt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" name="Hide All Button"/>
          <p:cNvSpPr/>
          <p:nvPr/>
        </p:nvSpPr>
        <p:spPr>
          <a:xfrm>
            <a:off x="1375500" y="6389143"/>
            <a:ext cx="1440000" cy="36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Hide All</a:t>
            </a:r>
          </a:p>
        </p:txBody>
      </p:sp>
      <p:sp>
        <p:nvSpPr>
          <p:cNvPr id="88" name="Show All Button"/>
          <p:cNvSpPr/>
          <p:nvPr/>
        </p:nvSpPr>
        <p:spPr>
          <a:xfrm>
            <a:off x="2975700" y="6387648"/>
            <a:ext cx="1440000" cy="359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All</a:t>
            </a:r>
          </a:p>
        </p:txBody>
      </p:sp>
      <p:sp>
        <p:nvSpPr>
          <p:cNvPr id="4" name="Card 1"/>
          <p:cNvSpPr/>
          <p:nvPr/>
        </p:nvSpPr>
        <p:spPr>
          <a:xfrm>
            <a:off x="13755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8" name="Card 2"/>
          <p:cNvSpPr/>
          <p:nvPr/>
        </p:nvSpPr>
        <p:spPr>
          <a:xfrm>
            <a:off x="2975700" y="751722"/>
            <a:ext cx="1440000" cy="1262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Card 3"/>
          <p:cNvSpPr/>
          <p:nvPr/>
        </p:nvSpPr>
        <p:spPr>
          <a:xfrm>
            <a:off x="45759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Card 4"/>
          <p:cNvSpPr/>
          <p:nvPr/>
        </p:nvSpPr>
        <p:spPr>
          <a:xfrm>
            <a:off x="61761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Card 5"/>
          <p:cNvSpPr/>
          <p:nvPr/>
        </p:nvSpPr>
        <p:spPr>
          <a:xfrm>
            <a:off x="7776300" y="765315"/>
            <a:ext cx="1440000" cy="1242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Card 6"/>
          <p:cNvSpPr/>
          <p:nvPr/>
        </p:nvSpPr>
        <p:spPr>
          <a:xfrm>
            <a:off x="9376500" y="765315"/>
            <a:ext cx="1440000" cy="124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ard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9" name="Card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Card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Card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Card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Card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ard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10" name="Card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Card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Card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Card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Card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ard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</a:p>
        </p:txBody>
      </p:sp>
      <p:sp>
        <p:nvSpPr>
          <p:cNvPr id="11" name="Card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Card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Card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Card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Card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cs typeface="Arial" panose="020B0604020202020204" pitchFamily="34" charset="0"/>
              </a:rPr>
              <a:t>Enter your text here</a:t>
            </a: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Number 1"/>
          <p:cNvSpPr/>
          <p:nvPr/>
        </p:nvSpPr>
        <p:spPr>
          <a:xfrm>
            <a:off x="1375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Number 2"/>
          <p:cNvSpPr/>
          <p:nvPr/>
        </p:nvSpPr>
        <p:spPr>
          <a:xfrm>
            <a:off x="29757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Number 3"/>
          <p:cNvSpPr/>
          <p:nvPr/>
        </p:nvSpPr>
        <p:spPr>
          <a:xfrm>
            <a:off x="45759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Number 4"/>
          <p:cNvSpPr/>
          <p:nvPr/>
        </p:nvSpPr>
        <p:spPr>
          <a:xfrm>
            <a:off x="61761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53" name="Number 5"/>
          <p:cNvSpPr/>
          <p:nvPr/>
        </p:nvSpPr>
        <p:spPr>
          <a:xfrm>
            <a:off x="77763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5</a:t>
            </a:r>
          </a:p>
        </p:txBody>
      </p:sp>
      <p:sp>
        <p:nvSpPr>
          <p:cNvPr id="57" name="Number 6"/>
          <p:cNvSpPr/>
          <p:nvPr/>
        </p:nvSpPr>
        <p:spPr>
          <a:xfrm>
            <a:off x="9376500" y="7529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6</a:t>
            </a:r>
          </a:p>
        </p:txBody>
      </p:sp>
      <p:sp>
        <p:nvSpPr>
          <p:cNvPr id="37" name="Number 7"/>
          <p:cNvSpPr/>
          <p:nvPr/>
        </p:nvSpPr>
        <p:spPr>
          <a:xfrm>
            <a:off x="1375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7</a:t>
            </a:r>
          </a:p>
        </p:txBody>
      </p:sp>
      <p:sp>
        <p:nvSpPr>
          <p:cNvPr id="42" name="Number 8"/>
          <p:cNvSpPr/>
          <p:nvPr/>
        </p:nvSpPr>
        <p:spPr>
          <a:xfrm>
            <a:off x="29757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8</a:t>
            </a:r>
          </a:p>
        </p:txBody>
      </p:sp>
      <p:sp>
        <p:nvSpPr>
          <p:cNvPr id="46" name="Number 9"/>
          <p:cNvSpPr/>
          <p:nvPr/>
        </p:nvSpPr>
        <p:spPr>
          <a:xfrm>
            <a:off x="45759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9</a:t>
            </a:r>
          </a:p>
        </p:txBody>
      </p:sp>
      <p:sp>
        <p:nvSpPr>
          <p:cNvPr id="50" name="Number 10"/>
          <p:cNvSpPr/>
          <p:nvPr/>
        </p:nvSpPr>
        <p:spPr>
          <a:xfrm>
            <a:off x="61761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10</a:t>
            </a:r>
          </a:p>
        </p:txBody>
      </p:sp>
      <p:sp>
        <p:nvSpPr>
          <p:cNvPr id="54" name="Number 11"/>
          <p:cNvSpPr/>
          <p:nvPr/>
        </p:nvSpPr>
        <p:spPr>
          <a:xfrm>
            <a:off x="77763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11</a:t>
            </a:r>
          </a:p>
        </p:txBody>
      </p:sp>
      <p:sp>
        <p:nvSpPr>
          <p:cNvPr id="58" name="Number 12"/>
          <p:cNvSpPr/>
          <p:nvPr/>
        </p:nvSpPr>
        <p:spPr>
          <a:xfrm>
            <a:off x="9376500" y="21816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12</a:t>
            </a:r>
          </a:p>
        </p:txBody>
      </p:sp>
      <p:sp>
        <p:nvSpPr>
          <p:cNvPr id="38" name="Number 13"/>
          <p:cNvSpPr/>
          <p:nvPr/>
        </p:nvSpPr>
        <p:spPr>
          <a:xfrm>
            <a:off x="1375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13</a:t>
            </a:r>
          </a:p>
        </p:txBody>
      </p:sp>
      <p:sp>
        <p:nvSpPr>
          <p:cNvPr id="43" name="Number 14"/>
          <p:cNvSpPr/>
          <p:nvPr/>
        </p:nvSpPr>
        <p:spPr>
          <a:xfrm>
            <a:off x="29757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14</a:t>
            </a:r>
          </a:p>
        </p:txBody>
      </p:sp>
      <p:sp>
        <p:nvSpPr>
          <p:cNvPr id="47" name="Number 15"/>
          <p:cNvSpPr/>
          <p:nvPr/>
        </p:nvSpPr>
        <p:spPr>
          <a:xfrm>
            <a:off x="45759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15</a:t>
            </a:r>
          </a:p>
        </p:txBody>
      </p:sp>
      <p:sp>
        <p:nvSpPr>
          <p:cNvPr id="51" name="Number 16"/>
          <p:cNvSpPr/>
          <p:nvPr/>
        </p:nvSpPr>
        <p:spPr>
          <a:xfrm>
            <a:off x="61761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16</a:t>
            </a:r>
          </a:p>
        </p:txBody>
      </p:sp>
      <p:sp>
        <p:nvSpPr>
          <p:cNvPr id="55" name="Number 17"/>
          <p:cNvSpPr/>
          <p:nvPr/>
        </p:nvSpPr>
        <p:spPr>
          <a:xfrm>
            <a:off x="77763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17</a:t>
            </a:r>
          </a:p>
        </p:txBody>
      </p:sp>
      <p:sp>
        <p:nvSpPr>
          <p:cNvPr id="59" name="Number 18"/>
          <p:cNvSpPr/>
          <p:nvPr/>
        </p:nvSpPr>
        <p:spPr>
          <a:xfrm>
            <a:off x="9376500" y="361044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18</a:t>
            </a:r>
          </a:p>
        </p:txBody>
      </p:sp>
      <p:sp>
        <p:nvSpPr>
          <p:cNvPr id="39" name="Number 19"/>
          <p:cNvSpPr/>
          <p:nvPr/>
        </p:nvSpPr>
        <p:spPr>
          <a:xfrm>
            <a:off x="1375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19</a:t>
            </a:r>
          </a:p>
        </p:txBody>
      </p:sp>
      <p:sp>
        <p:nvSpPr>
          <p:cNvPr id="44" name="Number 20"/>
          <p:cNvSpPr/>
          <p:nvPr/>
        </p:nvSpPr>
        <p:spPr>
          <a:xfrm>
            <a:off x="29757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20</a:t>
            </a:r>
          </a:p>
        </p:txBody>
      </p:sp>
      <p:sp>
        <p:nvSpPr>
          <p:cNvPr id="48" name="Number 21"/>
          <p:cNvSpPr/>
          <p:nvPr/>
        </p:nvSpPr>
        <p:spPr>
          <a:xfrm>
            <a:off x="45759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21</a:t>
            </a:r>
          </a:p>
        </p:txBody>
      </p:sp>
      <p:sp>
        <p:nvSpPr>
          <p:cNvPr id="52" name="Number 22"/>
          <p:cNvSpPr/>
          <p:nvPr/>
        </p:nvSpPr>
        <p:spPr>
          <a:xfrm>
            <a:off x="61761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22</a:t>
            </a:r>
          </a:p>
        </p:txBody>
      </p:sp>
      <p:sp>
        <p:nvSpPr>
          <p:cNvPr id="56" name="Number 23"/>
          <p:cNvSpPr/>
          <p:nvPr/>
        </p:nvSpPr>
        <p:spPr>
          <a:xfrm>
            <a:off x="77763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23</a:t>
            </a:r>
          </a:p>
        </p:txBody>
      </p:sp>
      <p:sp>
        <p:nvSpPr>
          <p:cNvPr id="60" name="Number 24"/>
          <p:cNvSpPr/>
          <p:nvPr/>
        </p:nvSpPr>
        <p:spPr>
          <a:xfrm>
            <a:off x="9376500" y="5039190"/>
            <a:ext cx="1440000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67000"/>
                </a:schemeClr>
              </a:gs>
              <a:gs pos="0">
                <a:schemeClr val="accent5">
                  <a:lumMod val="97000"/>
                  <a:lumOff val="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64605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1000"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3" animBg="1"/>
      <p:bldP spid="36" grpId="4" animBg="1"/>
      <p:bldP spid="41" grpId="0" animBg="1"/>
      <p:bldP spid="41" grpId="1" animBg="1"/>
      <p:bldP spid="41" grpId="3" animBg="1"/>
      <p:bldP spid="41" grpId="4" animBg="1"/>
      <p:bldP spid="45" grpId="0" animBg="1"/>
      <p:bldP spid="45" grpId="1" animBg="1"/>
      <p:bldP spid="45" grpId="3" animBg="1"/>
      <p:bldP spid="45" grpId="4" animBg="1"/>
      <p:bldP spid="49" grpId="0" animBg="1"/>
      <p:bldP spid="49" grpId="1" animBg="1"/>
      <p:bldP spid="49" grpId="3" animBg="1"/>
      <p:bldP spid="49" grpId="4" animBg="1"/>
      <p:bldP spid="53" grpId="0" animBg="1"/>
      <p:bldP spid="53" grpId="1" animBg="1"/>
      <p:bldP spid="53" grpId="3" animBg="1"/>
      <p:bldP spid="53" grpId="4" animBg="1"/>
      <p:bldP spid="57" grpId="0" animBg="1"/>
      <p:bldP spid="57" grpId="1" animBg="1"/>
      <p:bldP spid="57" grpId="3" animBg="1"/>
      <p:bldP spid="57" grpId="4" animBg="1"/>
      <p:bldP spid="37" grpId="0" animBg="1"/>
      <p:bldP spid="37" grpId="1" animBg="1"/>
      <p:bldP spid="37" grpId="3" animBg="1"/>
      <p:bldP spid="37" grpId="4" animBg="1"/>
      <p:bldP spid="42" grpId="0" animBg="1"/>
      <p:bldP spid="42" grpId="1" animBg="1"/>
      <p:bldP spid="42" grpId="3" animBg="1"/>
      <p:bldP spid="42" grpId="4" animBg="1"/>
      <p:bldP spid="46" grpId="0" animBg="1"/>
      <p:bldP spid="46" grpId="1" animBg="1"/>
      <p:bldP spid="46" grpId="3" animBg="1"/>
      <p:bldP spid="46" grpId="4" animBg="1"/>
      <p:bldP spid="50" grpId="0" animBg="1"/>
      <p:bldP spid="50" grpId="1" animBg="1"/>
      <p:bldP spid="50" grpId="3" animBg="1"/>
      <p:bldP spid="50" grpId="4" animBg="1"/>
      <p:bldP spid="54" grpId="0" animBg="1"/>
      <p:bldP spid="54" grpId="1" animBg="1"/>
      <p:bldP spid="54" grpId="3" animBg="1"/>
      <p:bldP spid="54" grpId="4" animBg="1"/>
      <p:bldP spid="58" grpId="0" animBg="1"/>
      <p:bldP spid="58" grpId="1" animBg="1"/>
      <p:bldP spid="58" grpId="3" animBg="1"/>
      <p:bldP spid="58" grpId="4" animBg="1"/>
      <p:bldP spid="38" grpId="0" animBg="1"/>
      <p:bldP spid="38" grpId="1" animBg="1"/>
      <p:bldP spid="38" grpId="3" animBg="1"/>
      <p:bldP spid="38" grpId="4" animBg="1"/>
      <p:bldP spid="43" grpId="0" animBg="1"/>
      <p:bldP spid="43" grpId="1" animBg="1"/>
      <p:bldP spid="43" grpId="3" animBg="1"/>
      <p:bldP spid="43" grpId="4" animBg="1"/>
      <p:bldP spid="47" grpId="0" animBg="1"/>
      <p:bldP spid="47" grpId="1" animBg="1"/>
      <p:bldP spid="47" grpId="3" animBg="1"/>
      <p:bldP spid="47" grpId="4" animBg="1"/>
      <p:bldP spid="51" grpId="0" animBg="1"/>
      <p:bldP spid="51" grpId="1" animBg="1"/>
      <p:bldP spid="51" grpId="3" animBg="1"/>
      <p:bldP spid="51" grpId="4" animBg="1"/>
      <p:bldP spid="55" grpId="0" animBg="1"/>
      <p:bldP spid="55" grpId="1" animBg="1"/>
      <p:bldP spid="55" grpId="3" animBg="1"/>
      <p:bldP spid="55" grpId="4" animBg="1"/>
      <p:bldP spid="59" grpId="0" animBg="1"/>
      <p:bldP spid="59" grpId="1" animBg="1"/>
      <p:bldP spid="59" grpId="3" animBg="1"/>
      <p:bldP spid="59" grpId="4" animBg="1"/>
      <p:bldP spid="39" grpId="0" animBg="1"/>
      <p:bldP spid="39" grpId="1" animBg="1"/>
      <p:bldP spid="39" grpId="3" animBg="1"/>
      <p:bldP spid="39" grpId="4" animBg="1"/>
      <p:bldP spid="44" grpId="0" animBg="1"/>
      <p:bldP spid="44" grpId="1" animBg="1"/>
      <p:bldP spid="44" grpId="3" animBg="1"/>
      <p:bldP spid="44" grpId="4" animBg="1"/>
      <p:bldP spid="48" grpId="0" animBg="1"/>
      <p:bldP spid="48" grpId="1" animBg="1"/>
      <p:bldP spid="48" grpId="3" animBg="1"/>
      <p:bldP spid="48" grpId="4" animBg="1"/>
      <p:bldP spid="52" grpId="0" animBg="1"/>
      <p:bldP spid="52" grpId="1" animBg="1"/>
      <p:bldP spid="52" grpId="3" animBg="1"/>
      <p:bldP spid="52" grpId="4" animBg="1"/>
      <p:bldP spid="56" grpId="0" animBg="1"/>
      <p:bldP spid="56" grpId="1" animBg="1"/>
      <p:bldP spid="56" grpId="3" animBg="1"/>
      <p:bldP spid="56" grpId="4" animBg="1"/>
      <p:bldP spid="60" grpId="0" animBg="1"/>
      <p:bldP spid="60" grpId="1" animBg="1"/>
      <p:bldP spid="60" grpId="3" animBg="1"/>
      <p:bldP spid="60" grpId="4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537</Words>
  <Application>Microsoft Office PowerPoint</Application>
  <PresentationFormat>Widescreen</PresentationFormat>
  <Paragraphs>195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Mr Hamed</cp:lastModifiedBy>
  <cp:revision>1</cp:revision>
  <dcterms:created xsi:type="dcterms:W3CDTF">2016-02-16T00:32:53Z</dcterms:created>
  <dcterms:modified xsi:type="dcterms:W3CDTF">2020-06-06T19:41:39Z</dcterms:modified>
</cp:coreProperties>
</file>