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9" autoAdjust="0"/>
    <p:restoredTop sz="94660"/>
  </p:normalViewPr>
  <p:slideViewPr>
    <p:cSldViewPr snapToGrid="0">
      <p:cViewPr varScale="1">
        <p:scale>
          <a:sx n="66" d="100"/>
          <a:sy n="66" d="100"/>
        </p:scale>
        <p:origin x="44" y="10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079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37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242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815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504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143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73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68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558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71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944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E3362-4A49-4E2C-996A-1452E480679E}" type="datetimeFigureOut">
              <a:rPr lang="en-GB" smtClean="0"/>
              <a:t>23/01/2015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69278-249C-465E-8F23-38F48C1B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67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ROSS 3"/>
          <p:cNvSpPr/>
          <p:nvPr/>
        </p:nvSpPr>
        <p:spPr>
          <a:xfrm>
            <a:off x="10424597" y="3600000"/>
            <a:ext cx="1800000" cy="1800000"/>
          </a:xfrm>
          <a:prstGeom prst="mathMultiply">
            <a:avLst>
              <a:gd name="adj1" fmla="val 12497"/>
            </a:avLst>
          </a:prstGeom>
          <a:pattFill prst="pct60">
            <a:fgClr>
              <a:schemeClr val="tx1"/>
            </a:fgClr>
            <a:bgClr>
              <a:schemeClr val="accent4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pattFill prst="lgCheck">
                <a:fgClr>
                  <a:schemeClr val="tx1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</a:endParaRPr>
          </a:p>
        </p:txBody>
      </p:sp>
      <p:sp>
        <p:nvSpPr>
          <p:cNvPr id="9" name="CROSS 2"/>
          <p:cNvSpPr/>
          <p:nvPr/>
        </p:nvSpPr>
        <p:spPr>
          <a:xfrm>
            <a:off x="10392000" y="1800000"/>
            <a:ext cx="1800000" cy="1800000"/>
          </a:xfrm>
          <a:prstGeom prst="mathMultiply">
            <a:avLst>
              <a:gd name="adj1" fmla="val 12497"/>
            </a:avLst>
          </a:prstGeom>
          <a:pattFill prst="pct60">
            <a:fgClr>
              <a:schemeClr val="tx1"/>
            </a:fgClr>
            <a:bgClr>
              <a:schemeClr val="accent4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pattFill prst="lgCheck">
                <a:fgClr>
                  <a:schemeClr val="tx1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</a:endParaRPr>
          </a:p>
        </p:txBody>
      </p:sp>
      <p:sp>
        <p:nvSpPr>
          <p:cNvPr id="8" name="CROSS 1"/>
          <p:cNvSpPr/>
          <p:nvPr/>
        </p:nvSpPr>
        <p:spPr>
          <a:xfrm>
            <a:off x="10392000" y="0"/>
            <a:ext cx="1800000" cy="1800000"/>
          </a:xfrm>
          <a:prstGeom prst="mathMultiply">
            <a:avLst>
              <a:gd name="adj1" fmla="val 12497"/>
            </a:avLst>
          </a:prstGeom>
          <a:pattFill prst="pct60">
            <a:fgClr>
              <a:schemeClr val="tx1"/>
            </a:fgClr>
            <a:bgClr>
              <a:schemeClr val="accent4">
                <a:lumMod val="40000"/>
                <a:lumOff val="6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pattFill prst="lgCheck">
                <a:fgClr>
                  <a:schemeClr val="tx1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</a:endParaRPr>
          </a:p>
        </p:txBody>
      </p:sp>
      <p:sp>
        <p:nvSpPr>
          <p:cNvPr id="12" name="CROSS BUTTON"/>
          <p:cNvSpPr/>
          <p:nvPr/>
        </p:nvSpPr>
        <p:spPr>
          <a:xfrm>
            <a:off x="10766860" y="5935951"/>
            <a:ext cx="1115473" cy="564917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30000" t="15000" r="30000" b="15000"/>
            </a:stretch>
          </a:blip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QUESTION BOX"/>
          <p:cNvSpPr/>
          <p:nvPr/>
        </p:nvSpPr>
        <p:spPr>
          <a:xfrm>
            <a:off x="308344" y="277996"/>
            <a:ext cx="10116253" cy="1244009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Write your question here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21" name="ANSWER NUMBER 1"/>
          <p:cNvSpPr/>
          <p:nvPr/>
        </p:nvSpPr>
        <p:spPr>
          <a:xfrm>
            <a:off x="308344" y="1691814"/>
            <a:ext cx="900000" cy="90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1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26" name="ANSWER NUMBER 2"/>
          <p:cNvSpPr/>
          <p:nvPr/>
        </p:nvSpPr>
        <p:spPr>
          <a:xfrm>
            <a:off x="308344" y="2710963"/>
            <a:ext cx="900000" cy="90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2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27" name="ANSWER NUMBER 3"/>
          <p:cNvSpPr/>
          <p:nvPr/>
        </p:nvSpPr>
        <p:spPr>
          <a:xfrm>
            <a:off x="308344" y="3730112"/>
            <a:ext cx="900000" cy="90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3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28" name="ANSWER NUMBER 4"/>
          <p:cNvSpPr/>
          <p:nvPr/>
        </p:nvSpPr>
        <p:spPr>
          <a:xfrm>
            <a:off x="308344" y="4749261"/>
            <a:ext cx="900000" cy="90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4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29" name="ANSWER NUMBER 5"/>
          <p:cNvSpPr/>
          <p:nvPr/>
        </p:nvSpPr>
        <p:spPr>
          <a:xfrm>
            <a:off x="308344" y="5768410"/>
            <a:ext cx="900000" cy="90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5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0" name="ANSWER 1 POINTS"/>
          <p:cNvSpPr/>
          <p:nvPr/>
        </p:nvSpPr>
        <p:spPr>
          <a:xfrm>
            <a:off x="9524597" y="1691814"/>
            <a:ext cx="900000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50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1" name="ANSWER 2 POINTS"/>
          <p:cNvSpPr/>
          <p:nvPr/>
        </p:nvSpPr>
        <p:spPr>
          <a:xfrm>
            <a:off x="9524597" y="2710963"/>
            <a:ext cx="900000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40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2" name="ANSWER 3 POINTS"/>
          <p:cNvSpPr/>
          <p:nvPr/>
        </p:nvSpPr>
        <p:spPr>
          <a:xfrm>
            <a:off x="9524597" y="3730112"/>
            <a:ext cx="900000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30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3" name="ANSWER 4 POINTS"/>
          <p:cNvSpPr/>
          <p:nvPr/>
        </p:nvSpPr>
        <p:spPr>
          <a:xfrm>
            <a:off x="9524597" y="4749261"/>
            <a:ext cx="900000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20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4" name="ANSWER 5 POINTS"/>
          <p:cNvSpPr/>
          <p:nvPr/>
        </p:nvSpPr>
        <p:spPr>
          <a:xfrm>
            <a:off x="9524597" y="5768410"/>
            <a:ext cx="900000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10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5" name="ANSWER BOX 1"/>
          <p:cNvSpPr/>
          <p:nvPr/>
        </p:nvSpPr>
        <p:spPr>
          <a:xfrm>
            <a:off x="1311666" y="1691814"/>
            <a:ext cx="8077013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4000" dirty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Write </a:t>
            </a:r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an answer here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6" name="ANSWER BOX 2"/>
          <p:cNvSpPr/>
          <p:nvPr/>
        </p:nvSpPr>
        <p:spPr>
          <a:xfrm>
            <a:off x="1311665" y="2710963"/>
            <a:ext cx="8077013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4000" dirty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Write </a:t>
            </a:r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an answer here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7" name="ANSWER BOX 3"/>
          <p:cNvSpPr/>
          <p:nvPr/>
        </p:nvSpPr>
        <p:spPr>
          <a:xfrm>
            <a:off x="1327964" y="3730112"/>
            <a:ext cx="8077013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4000" dirty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Write </a:t>
            </a:r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an answer here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8" name="ANSWER BOX 4"/>
          <p:cNvSpPr/>
          <p:nvPr/>
        </p:nvSpPr>
        <p:spPr>
          <a:xfrm>
            <a:off x="1327964" y="4749261"/>
            <a:ext cx="8077013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4000" dirty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Write </a:t>
            </a:r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an answer here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  <p:sp>
        <p:nvSpPr>
          <p:cNvPr id="39" name="ANSWER BOX 5"/>
          <p:cNvSpPr/>
          <p:nvPr/>
        </p:nvSpPr>
        <p:spPr>
          <a:xfrm>
            <a:off x="1329770" y="5768410"/>
            <a:ext cx="8077013" cy="90000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sz="4000" dirty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Write </a:t>
            </a:r>
            <a:r>
              <a:rPr lang="en-GB" sz="4000" dirty="0" smtClean="0">
                <a:pattFill prst="pct60">
                  <a:fgClr>
                    <a:schemeClr val="tx1"/>
                  </a:fgClr>
                  <a:bgClr>
                    <a:schemeClr val="accent4">
                      <a:lumMod val="40000"/>
                      <a:lumOff val="60000"/>
                    </a:schemeClr>
                  </a:bgClr>
                </a:pattFill>
              </a:rPr>
              <a:t>an answer here</a:t>
            </a:r>
            <a:endParaRPr lang="en-GB" sz="4000" dirty="0">
              <a:pattFill prst="pct60">
                <a:fgClr>
                  <a:schemeClr val="tx1"/>
                </a:fgClr>
                <a:bgClr>
                  <a:schemeClr val="accent4">
                    <a:lumMod val="40000"/>
                    <a:lumOff val="60000"/>
                  </a:schemeClr>
                </a:bgClr>
              </a:pattFill>
            </a:endParaRPr>
          </a:p>
        </p:txBody>
      </p:sp>
    </p:spTree>
    <p:extLst>
      <p:ext uri="{BB962C8B-B14F-4D97-AF65-F5344CB8AC3E}">
        <p14:creationId xmlns:p14="http://schemas.microsoft.com/office/powerpoint/2010/main" val="148655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34</Words>
  <PresentationFormat>ワイド画面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2015-01-23T02:34:17Z</dcterms:created>
  <dcterms:modified xsi:type="dcterms:W3CDTF">2015-01-23T02:37:12Z</dcterms:modified>
</cp:coreProperties>
</file>