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D55FD5-FD4C-4FF3-96D1-80DF21C4AB2B}" type="datetimeFigureOut">
              <a:rPr lang="en-GB" smtClean="0"/>
              <a:t>06/07/2015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78F93-04D5-407B-9115-486FF564F0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232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78F93-04D5-407B-9115-486FF564F0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157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D55FD5-FD4C-4FF3-96D1-80DF21C4AB2B}" type="datetimeFigureOut">
              <a:rPr lang="en-GB" smtClean="0"/>
              <a:t>06/07/2015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78F93-04D5-407B-9115-486FF564F0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06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D55FD5-FD4C-4FF3-96D1-80DF21C4AB2B}" type="datetimeFigureOut">
              <a:rPr lang="en-GB" smtClean="0"/>
              <a:t>06/07/2015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78F93-04D5-407B-9115-486FF564F0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555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D55FD5-FD4C-4FF3-96D1-80DF21C4AB2B}" type="datetimeFigureOut">
              <a:rPr lang="en-GB" smtClean="0"/>
              <a:t>06/07/2015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78F93-04D5-407B-9115-486FF564F0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435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D55FD5-FD4C-4FF3-96D1-80DF21C4AB2B}" type="datetimeFigureOut">
              <a:rPr lang="en-GB" smtClean="0"/>
              <a:t>06/07/2015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78F93-04D5-407B-9115-486FF564F0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736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D55FD5-FD4C-4FF3-96D1-80DF21C4AB2B}" type="datetimeFigureOut">
              <a:rPr lang="en-GB" smtClean="0"/>
              <a:t>06/07/2015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78F93-04D5-407B-9115-486FF564F0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316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D55FD5-FD4C-4FF3-96D1-80DF21C4AB2B}" type="datetimeFigureOut">
              <a:rPr lang="en-GB" smtClean="0"/>
              <a:t>06/07/2015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78F93-04D5-407B-9115-486FF564F0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78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D55FD5-FD4C-4FF3-96D1-80DF21C4AB2B}" type="datetimeFigureOut">
              <a:rPr lang="en-GB" smtClean="0"/>
              <a:t>06/07/2015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78F93-04D5-407B-9115-486FF564F0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115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D55FD5-FD4C-4FF3-96D1-80DF21C4AB2B}" type="datetimeFigureOut">
              <a:rPr lang="en-GB" smtClean="0"/>
              <a:t>06/07/2015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78F93-04D5-407B-9115-486FF564F0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455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D55FD5-FD4C-4FF3-96D1-80DF21C4AB2B}" type="datetimeFigureOut">
              <a:rPr lang="en-GB" smtClean="0"/>
              <a:t>06/07/2015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78F93-04D5-407B-9115-486FF564F0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52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78F93-04D5-407B-9115-486FF564F0E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5" y="6186926"/>
            <a:ext cx="534706" cy="54000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 userDrawn="1"/>
        </p:nvSpPr>
        <p:spPr>
          <a:xfrm>
            <a:off x="643821" y="6262939"/>
            <a:ext cx="1381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+mj-lt"/>
              </a:rPr>
              <a:t>tekhnologic</a:t>
            </a:r>
            <a:endParaRPr lang="en-GB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2044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565498" y="302605"/>
            <a:ext cx="19035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</a:t>
            </a:r>
            <a:endParaRPr lang="en-GB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565498" y="1614882"/>
            <a:ext cx="19438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</a:t>
            </a:r>
            <a:endParaRPr lang="en-GB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565498" y="2927159"/>
            <a:ext cx="19438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</a:t>
            </a:r>
            <a:endParaRPr lang="en-GB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565498" y="4239436"/>
            <a:ext cx="19438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</a:t>
            </a:r>
            <a:endParaRPr lang="en-GB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565498" y="5551713"/>
            <a:ext cx="19438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</a:t>
            </a:r>
            <a:endParaRPr lang="en-GB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529767" y="296614"/>
            <a:ext cx="19438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</a:t>
            </a:r>
            <a:endParaRPr lang="en-GB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529767" y="1608891"/>
            <a:ext cx="19438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</a:t>
            </a:r>
            <a:endParaRPr lang="en-GB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529767" y="2921168"/>
            <a:ext cx="19438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</a:t>
            </a:r>
            <a:endParaRPr lang="en-GB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529767" y="4233445"/>
            <a:ext cx="19438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</a:t>
            </a:r>
            <a:endParaRPr lang="en-GB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529767" y="5545722"/>
            <a:ext cx="19438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</a:t>
            </a:r>
            <a:endParaRPr lang="en-GB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193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mph" presetSubtype="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5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7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9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1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5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7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3" grpId="3"/>
      <p:bldP spid="19" grpId="0"/>
      <p:bldP spid="19" grpId="1"/>
      <p:bldP spid="19" grpId="2"/>
      <p:bldP spid="19" grpId="3"/>
      <p:bldP spid="20" grpId="0"/>
      <p:bldP spid="20" grpId="1"/>
      <p:bldP spid="20" grpId="2"/>
      <p:bldP spid="20" grpId="3"/>
      <p:bldP spid="21" grpId="0"/>
      <p:bldP spid="21" grpId="1"/>
      <p:bldP spid="21" grpId="2"/>
      <p:bldP spid="21" grpId="3"/>
      <p:bldP spid="22" grpId="0"/>
      <p:bldP spid="22" grpId="1"/>
      <p:bldP spid="22" grpId="2"/>
      <p:bldP spid="22" grpId="3"/>
      <p:bldP spid="23" grpId="0"/>
      <p:bldP spid="23" grpId="1"/>
      <p:bldP spid="23" grpId="2"/>
      <p:bldP spid="23" grpId="3"/>
      <p:bldP spid="24" grpId="0"/>
      <p:bldP spid="24" grpId="1"/>
      <p:bldP spid="24" grpId="2"/>
      <p:bldP spid="24" grpId="3"/>
      <p:bldP spid="25" grpId="0"/>
      <p:bldP spid="25" grpId="1"/>
      <p:bldP spid="25" grpId="2"/>
      <p:bldP spid="25" grpId="3"/>
      <p:bldP spid="26" grpId="0"/>
      <p:bldP spid="26" grpId="1"/>
      <p:bldP spid="26" grpId="2"/>
      <p:bldP spid="26" grpId="3"/>
      <p:bldP spid="27" grpId="0"/>
      <p:bldP spid="27" grpId="1"/>
      <p:bldP spid="27" grpId="2"/>
      <p:bldP spid="27" grpId="3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10</Words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2015-07-06T01:06:39Z</dcterms:created>
  <dcterms:modified xsi:type="dcterms:W3CDTF">2015-07-06T14:08:17Z</dcterms:modified>
</cp:coreProperties>
</file>