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DD29F-07FA-42FA-AADE-9DBE50B401FE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D7A01-036A-4135-B052-B9E49BCDF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048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DD29F-07FA-42FA-AADE-9DBE50B401FE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D7A01-036A-4135-B052-B9E49BCDF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39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DD29F-07FA-42FA-AADE-9DBE50B401FE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D7A01-036A-4135-B052-B9E49BCDF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83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DD29F-07FA-42FA-AADE-9DBE50B401FE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D7A01-036A-4135-B052-B9E49BCDF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711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DD29F-07FA-42FA-AADE-9DBE50B401FE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D7A01-036A-4135-B052-B9E49BCDF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459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DD29F-07FA-42FA-AADE-9DBE50B401FE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D7A01-036A-4135-B052-B9E49BCDF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516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DD29F-07FA-42FA-AADE-9DBE50B401FE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D7A01-036A-4135-B052-B9E49BCDF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17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DD29F-07FA-42FA-AADE-9DBE50B401FE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D7A01-036A-4135-B052-B9E49BCDF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138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DD29F-07FA-42FA-AADE-9DBE50B401FE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D7A01-036A-4135-B052-B9E49BCDF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23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DD29F-07FA-42FA-AADE-9DBE50B401FE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D7A01-036A-4135-B052-B9E49BCDF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289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DD29F-07FA-42FA-AADE-9DBE50B401FE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D7A01-036A-4135-B052-B9E49BCDF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368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DD29F-07FA-42FA-AADE-9DBE50B401FE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D7A01-036A-4135-B052-B9E49BCDF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506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90" y="1397726"/>
            <a:ext cx="11841482" cy="3657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66206" y="2338251"/>
            <a:ext cx="152835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653246" y="2338250"/>
            <a:ext cx="152835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762206" y="2338249"/>
            <a:ext cx="152835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749246" y="2338249"/>
            <a:ext cx="152835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60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17" y="1593667"/>
            <a:ext cx="11678317" cy="364453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62149" y="2638697"/>
            <a:ext cx="1933302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749040" y="2638697"/>
            <a:ext cx="152835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818812" y="2638697"/>
            <a:ext cx="152835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784081" y="2723603"/>
            <a:ext cx="1724296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018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84" y="1619794"/>
            <a:ext cx="11918931" cy="3657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57646" y="2560319"/>
            <a:ext cx="161979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749039" y="2560318"/>
            <a:ext cx="2142309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712800" y="2442754"/>
            <a:ext cx="152835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836332" y="2521129"/>
            <a:ext cx="152835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0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6" y="1634598"/>
            <a:ext cx="11822560" cy="360360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44582" y="2717073"/>
            <a:ext cx="2116183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631475" y="2717073"/>
            <a:ext cx="152835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727372" y="2619101"/>
            <a:ext cx="198555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744891" y="2717072"/>
            <a:ext cx="2129245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48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3" y="1480309"/>
            <a:ext cx="11769633" cy="382798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66206" y="2821577"/>
            <a:ext cx="152835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670662" y="2706399"/>
            <a:ext cx="1658983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583680" y="2706398"/>
            <a:ext cx="1737360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718766" y="2821577"/>
            <a:ext cx="152835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81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4" y="1554481"/>
            <a:ext cx="11837886" cy="367066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4766" y="2612571"/>
            <a:ext cx="152835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644537" y="2612570"/>
            <a:ext cx="2011679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662057" y="2508068"/>
            <a:ext cx="1763486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653450" y="2612570"/>
            <a:ext cx="1750423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964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5" y="1476103"/>
            <a:ext cx="11951121" cy="38377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4765" y="2429691"/>
            <a:ext cx="2207623" cy="2884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631474" y="2429691"/>
            <a:ext cx="152835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681649" y="2513223"/>
            <a:ext cx="2057401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718766" y="2429691"/>
            <a:ext cx="152835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28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95" y="1515291"/>
            <a:ext cx="11692625" cy="378822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57645" y="2586445"/>
            <a:ext cx="2181497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775166" y="2586445"/>
            <a:ext cx="152835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805749" y="2586444"/>
            <a:ext cx="2011680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605047" y="2586443"/>
            <a:ext cx="152835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29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86" y="1449976"/>
            <a:ext cx="11816728" cy="392361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05395" y="2521131"/>
            <a:ext cx="171123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749041" y="2521130"/>
            <a:ext cx="1789610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701246" y="2521130"/>
            <a:ext cx="152835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653452" y="2536570"/>
            <a:ext cx="1528354" cy="28370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13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31" y="1614409"/>
            <a:ext cx="11612880" cy="363113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79269" y="2528466"/>
            <a:ext cx="152835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735978" y="2528465"/>
            <a:ext cx="152835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648993" y="2528465"/>
            <a:ext cx="2024743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601201" y="2528464"/>
            <a:ext cx="152835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965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38" y="1554480"/>
            <a:ext cx="11845128" cy="374904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79269" y="2677886"/>
            <a:ext cx="1828800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709851" y="2586445"/>
            <a:ext cx="152835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740434" y="2677886"/>
            <a:ext cx="152835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771017" y="2586445"/>
            <a:ext cx="1528354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610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76" y="1476103"/>
            <a:ext cx="11812212" cy="394498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18457" y="2599508"/>
            <a:ext cx="1972491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801291" y="2599508"/>
            <a:ext cx="1828799" cy="28215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740433" y="2599507"/>
            <a:ext cx="1867990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718766" y="2599507"/>
            <a:ext cx="2302822" cy="2717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466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Asus_2021</dc:creator>
  <cp:lastModifiedBy>Asus_2021</cp:lastModifiedBy>
  <cp:revision>3</cp:revision>
  <dcterms:created xsi:type="dcterms:W3CDTF">2021-05-07T19:13:44Z</dcterms:created>
  <dcterms:modified xsi:type="dcterms:W3CDTF">2021-05-07T19:32:21Z</dcterms:modified>
</cp:coreProperties>
</file>