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83349" autoAdjust="0"/>
  </p:normalViewPr>
  <p:slideViewPr>
    <p:cSldViewPr snapToGrid="0" showGuides="1">
      <p:cViewPr varScale="1">
        <p:scale>
          <a:sx n="61" d="100"/>
          <a:sy n="61" d="100"/>
        </p:scale>
        <p:origin x="30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BC107-5FE4-4EFA-A519-5163BC7C56E7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F98A1-E7D4-4844-929D-EDB2E0984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654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Right-click</a:t>
            </a:r>
            <a:r>
              <a:rPr lang="en-GB" baseline="0" dirty="0" smtClean="0"/>
              <a:t> on an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Start your presentation.</a:t>
            </a:r>
          </a:p>
          <a:p>
            <a:r>
              <a:rPr lang="en-GB" baseline="0" dirty="0" smtClean="0"/>
              <a:t>Click on Fast, Medium or Slow to show the series </a:t>
            </a:r>
            <a:r>
              <a:rPr lang="en-GB" baseline="0" smtClean="0"/>
              <a:t>of images.</a:t>
            </a:r>
            <a:endParaRPr lang="en-GB" baseline="0" dirty="0" smtClean="0"/>
          </a:p>
          <a:p>
            <a:r>
              <a:rPr lang="en-GB" baseline="0" dirty="0" smtClean="0"/>
              <a:t>Click Show All to see all the images.</a:t>
            </a:r>
          </a:p>
          <a:p>
            <a:r>
              <a:rPr lang="en-GB" baseline="0" dirty="0" smtClean="0"/>
              <a:t>Click Hide All to hide all the images.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F98A1-E7D4-4844-929D-EDB2E0984A4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387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Right-click</a:t>
            </a:r>
            <a:r>
              <a:rPr lang="en-GB" baseline="0" dirty="0" smtClean="0"/>
              <a:t> on an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Start your presentation.</a:t>
            </a:r>
          </a:p>
          <a:p>
            <a:r>
              <a:rPr lang="en-GB" baseline="0" dirty="0" smtClean="0"/>
              <a:t>Click on Fast, Medium or Slow to show the series </a:t>
            </a:r>
            <a:r>
              <a:rPr lang="en-GB" baseline="0" smtClean="0"/>
              <a:t>of images.</a:t>
            </a:r>
            <a:endParaRPr lang="en-GB" baseline="0" dirty="0" smtClean="0"/>
          </a:p>
          <a:p>
            <a:r>
              <a:rPr lang="en-GB" baseline="0" dirty="0" smtClean="0"/>
              <a:t>Click Show All to see all the images.</a:t>
            </a:r>
          </a:p>
          <a:p>
            <a:r>
              <a:rPr lang="en-GB" baseline="0" dirty="0" smtClean="0"/>
              <a:t>Click Hide All to hide all the images.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F98A1-E7D4-4844-929D-EDB2E0984A4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68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Right-click</a:t>
            </a:r>
            <a:r>
              <a:rPr lang="en-GB" baseline="0" dirty="0" smtClean="0"/>
              <a:t> on an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Start your presentation.</a:t>
            </a:r>
          </a:p>
          <a:p>
            <a:r>
              <a:rPr lang="en-GB" baseline="0" dirty="0" smtClean="0"/>
              <a:t>Click on Fast, Medium or Slow to show the series </a:t>
            </a:r>
            <a:r>
              <a:rPr lang="en-GB" baseline="0" smtClean="0"/>
              <a:t>of images.</a:t>
            </a:r>
            <a:endParaRPr lang="en-GB" baseline="0" dirty="0" smtClean="0"/>
          </a:p>
          <a:p>
            <a:r>
              <a:rPr lang="en-GB" baseline="0" dirty="0" smtClean="0"/>
              <a:t>Click Show All to see all the images.</a:t>
            </a:r>
          </a:p>
          <a:p>
            <a:r>
              <a:rPr lang="en-GB" baseline="0" dirty="0" smtClean="0"/>
              <a:t>Click Hide All to hide all the images.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F98A1-E7D4-4844-929D-EDB2E0984A4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882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Right-click</a:t>
            </a:r>
            <a:r>
              <a:rPr lang="en-GB" baseline="0" dirty="0" smtClean="0"/>
              <a:t> on an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Start your presentation.</a:t>
            </a:r>
          </a:p>
          <a:p>
            <a:r>
              <a:rPr lang="en-GB" baseline="0" dirty="0" smtClean="0"/>
              <a:t>Click on Fast, Medium or Slow to show the series </a:t>
            </a:r>
            <a:r>
              <a:rPr lang="en-GB" baseline="0" smtClean="0"/>
              <a:t>of images.</a:t>
            </a:r>
            <a:endParaRPr lang="en-GB" baseline="0" dirty="0" smtClean="0"/>
          </a:p>
          <a:p>
            <a:r>
              <a:rPr lang="en-GB" baseline="0" dirty="0" smtClean="0"/>
              <a:t>Click Show All to see all the images.</a:t>
            </a:r>
          </a:p>
          <a:p>
            <a:r>
              <a:rPr lang="en-GB" baseline="0" dirty="0" smtClean="0"/>
              <a:t>Click Hide All to hide all the images.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F98A1-E7D4-4844-929D-EDB2E0984A4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354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490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24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515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72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16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22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84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25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69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17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11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D561A-0CB6-418D-8674-B0044FD9F4C9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8C0F2-615B-44CE-87FB-96D8231C3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65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8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1.jp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95000"/>
                <a:lumOff val="5000"/>
              </a:schemeClr>
            </a:gs>
            <a:gs pos="48000">
              <a:schemeClr val="tx1">
                <a:lumMod val="85000"/>
                <a:lumOff val="15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9" y="425668"/>
            <a:ext cx="3657599" cy="1972234"/>
          </a:xfrm>
          <a:prstGeom prst="rect">
            <a:avLst/>
          </a:prstGeom>
        </p:spPr>
      </p:pic>
      <p:pic>
        <p:nvPicPr>
          <p:cNvPr id="5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471" y="448577"/>
            <a:ext cx="2808546" cy="1809438"/>
          </a:xfrm>
          <a:prstGeom prst="rect">
            <a:avLst/>
          </a:prstGeom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78" y="291940"/>
            <a:ext cx="2968300" cy="2451551"/>
          </a:xfrm>
          <a:prstGeom prst="rect">
            <a:avLst/>
          </a:prstGeom>
        </p:spPr>
      </p:pic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" y="3202046"/>
            <a:ext cx="3657599" cy="2279559"/>
          </a:xfrm>
          <a:prstGeom prst="rect">
            <a:avLst/>
          </a:prstGeom>
        </p:spPr>
      </p:pic>
      <p:pic>
        <p:nvPicPr>
          <p:cNvPr id="9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472" y="2566083"/>
            <a:ext cx="2513706" cy="3175207"/>
          </a:xfrm>
          <a:prstGeom prst="rect">
            <a:avLst/>
          </a:prstGeom>
        </p:spPr>
      </p:pic>
      <p:pic>
        <p:nvPicPr>
          <p:cNvPr id="10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451" y="2853493"/>
            <a:ext cx="3657227" cy="2058294"/>
          </a:xfrm>
          <a:prstGeom prst="rect">
            <a:avLst/>
          </a:prstGeom>
        </p:spPr>
      </p:pic>
      <p:sp>
        <p:nvSpPr>
          <p:cNvPr id="14" name="Fast Button"/>
          <p:cNvSpPr/>
          <p:nvPr/>
        </p:nvSpPr>
        <p:spPr>
          <a:xfrm>
            <a:off x="1163140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Fast</a:t>
            </a:r>
            <a:endParaRPr lang="en-GB" sz="4000" dirty="0"/>
          </a:p>
        </p:txBody>
      </p:sp>
      <p:sp>
        <p:nvSpPr>
          <p:cNvPr id="13" name="Medium Button"/>
          <p:cNvSpPr/>
          <p:nvPr/>
        </p:nvSpPr>
        <p:spPr>
          <a:xfrm>
            <a:off x="4144048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Medium</a:t>
            </a:r>
            <a:endParaRPr lang="en-GB" sz="4000" dirty="0"/>
          </a:p>
        </p:txBody>
      </p:sp>
      <p:sp>
        <p:nvSpPr>
          <p:cNvPr id="12" name="Slow Button"/>
          <p:cNvSpPr/>
          <p:nvPr/>
        </p:nvSpPr>
        <p:spPr>
          <a:xfrm>
            <a:off x="7120817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Slow</a:t>
            </a:r>
            <a:endParaRPr lang="en-GB" sz="4000" dirty="0"/>
          </a:p>
        </p:txBody>
      </p:sp>
      <p:sp>
        <p:nvSpPr>
          <p:cNvPr id="16" name="Hide All Button"/>
          <p:cNvSpPr/>
          <p:nvPr/>
        </p:nvSpPr>
        <p:spPr>
          <a:xfrm>
            <a:off x="10567050" y="5871964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23000">
                <a:schemeClr val="bg1">
                  <a:lumMod val="95000"/>
                </a:schemeClr>
              </a:gs>
              <a:gs pos="69000">
                <a:schemeClr val="bg1">
                  <a:lumMod val="85000"/>
                </a:schemeClr>
              </a:gs>
              <a:gs pos="9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Hide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17" name="Show All Button"/>
          <p:cNvSpPr/>
          <p:nvPr/>
        </p:nvSpPr>
        <p:spPr>
          <a:xfrm>
            <a:off x="10567050" y="4911787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Show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15" name="Logo"/>
          <p:cNvGrpSpPr/>
          <p:nvPr/>
        </p:nvGrpSpPr>
        <p:grpSpPr>
          <a:xfrm>
            <a:off x="4913023" y="6596390"/>
            <a:ext cx="976721" cy="261610"/>
            <a:chOff x="5160900" y="6348338"/>
            <a:chExt cx="976721" cy="261610"/>
          </a:xfrm>
        </p:grpSpPr>
        <p:pic>
          <p:nvPicPr>
            <p:cNvPr id="18" name="TL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9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 smtClean="0">
                  <a:ln w="0"/>
                  <a:solidFill>
                    <a:srgbClr val="2C71AF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C71A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22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7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7" y="448576"/>
            <a:ext cx="3508063" cy="2342798"/>
          </a:xfrm>
          <a:prstGeom prst="rect">
            <a:avLst/>
          </a:prstGeom>
        </p:spPr>
      </p:pic>
      <p:pic>
        <p:nvPicPr>
          <p:cNvPr id="5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98" y="448576"/>
            <a:ext cx="3473345" cy="2237743"/>
          </a:xfrm>
          <a:prstGeom prst="rect">
            <a:avLst/>
          </a:prstGeom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531" y="547830"/>
            <a:ext cx="3773614" cy="2034791"/>
          </a:xfrm>
          <a:prstGeom prst="rect">
            <a:avLst/>
          </a:prstGeom>
        </p:spPr>
      </p:pic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" y="3202046"/>
            <a:ext cx="3657599" cy="2279559"/>
          </a:xfrm>
          <a:prstGeom prst="rect">
            <a:avLst/>
          </a:prstGeom>
        </p:spPr>
      </p:pic>
      <p:pic>
        <p:nvPicPr>
          <p:cNvPr id="9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047" y="3090106"/>
            <a:ext cx="3573606" cy="2378072"/>
          </a:xfrm>
          <a:prstGeom prst="rect">
            <a:avLst/>
          </a:prstGeom>
        </p:spPr>
      </p:pic>
      <p:pic>
        <p:nvPicPr>
          <p:cNvPr id="10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78" y="2853493"/>
            <a:ext cx="2179947" cy="2753619"/>
          </a:xfrm>
          <a:prstGeom prst="rect">
            <a:avLst/>
          </a:prstGeom>
        </p:spPr>
      </p:pic>
      <p:sp>
        <p:nvSpPr>
          <p:cNvPr id="14" name="Fast Button"/>
          <p:cNvSpPr/>
          <p:nvPr/>
        </p:nvSpPr>
        <p:spPr>
          <a:xfrm>
            <a:off x="1163140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Fast</a:t>
            </a:r>
            <a:endParaRPr lang="en-GB" sz="4000" dirty="0"/>
          </a:p>
        </p:txBody>
      </p:sp>
      <p:sp>
        <p:nvSpPr>
          <p:cNvPr id="13" name="Medium Button"/>
          <p:cNvSpPr/>
          <p:nvPr/>
        </p:nvSpPr>
        <p:spPr>
          <a:xfrm>
            <a:off x="4144048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Medium</a:t>
            </a:r>
            <a:endParaRPr lang="en-GB" sz="4000" dirty="0"/>
          </a:p>
        </p:txBody>
      </p:sp>
      <p:sp>
        <p:nvSpPr>
          <p:cNvPr id="12" name="Slow Button"/>
          <p:cNvSpPr/>
          <p:nvPr/>
        </p:nvSpPr>
        <p:spPr>
          <a:xfrm>
            <a:off x="7120817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Slow</a:t>
            </a:r>
            <a:endParaRPr lang="en-GB" sz="4000" dirty="0"/>
          </a:p>
        </p:txBody>
      </p:sp>
      <p:sp>
        <p:nvSpPr>
          <p:cNvPr id="16" name="Hide All Button"/>
          <p:cNvSpPr/>
          <p:nvPr/>
        </p:nvSpPr>
        <p:spPr>
          <a:xfrm>
            <a:off x="10567050" y="5871964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23000">
                <a:schemeClr val="bg1">
                  <a:lumMod val="95000"/>
                </a:schemeClr>
              </a:gs>
              <a:gs pos="69000">
                <a:schemeClr val="bg1">
                  <a:lumMod val="85000"/>
                </a:schemeClr>
              </a:gs>
              <a:gs pos="9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Hide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17" name="Show All Button"/>
          <p:cNvSpPr/>
          <p:nvPr/>
        </p:nvSpPr>
        <p:spPr>
          <a:xfrm>
            <a:off x="10567050" y="4911787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Show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15" name="Logo"/>
          <p:cNvGrpSpPr/>
          <p:nvPr/>
        </p:nvGrpSpPr>
        <p:grpSpPr>
          <a:xfrm>
            <a:off x="4913023" y="6596390"/>
            <a:ext cx="976721" cy="261610"/>
            <a:chOff x="5160900" y="6348338"/>
            <a:chExt cx="976721" cy="261610"/>
          </a:xfrm>
        </p:grpSpPr>
        <p:pic>
          <p:nvPicPr>
            <p:cNvPr id="18" name="TL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9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 smtClean="0">
                  <a:ln w="0"/>
                  <a:solidFill>
                    <a:srgbClr val="2C71AF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C71A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46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1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7" y="1077467"/>
            <a:ext cx="3508063" cy="1085015"/>
          </a:xfrm>
          <a:prstGeom prst="rect">
            <a:avLst/>
          </a:prstGeom>
        </p:spPr>
      </p:pic>
      <p:pic>
        <p:nvPicPr>
          <p:cNvPr id="5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23" y="448576"/>
            <a:ext cx="3454294" cy="2237743"/>
          </a:xfrm>
          <a:prstGeom prst="rect">
            <a:avLst/>
          </a:prstGeom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677" y="547830"/>
            <a:ext cx="3499322" cy="2034791"/>
          </a:xfrm>
          <a:prstGeom prst="rect">
            <a:avLst/>
          </a:prstGeom>
        </p:spPr>
      </p:pic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" y="3281258"/>
            <a:ext cx="3657599" cy="2121134"/>
          </a:xfrm>
          <a:prstGeom prst="rect">
            <a:avLst/>
          </a:prstGeom>
        </p:spPr>
      </p:pic>
      <p:pic>
        <p:nvPicPr>
          <p:cNvPr id="9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60" y="3090106"/>
            <a:ext cx="3165180" cy="2378072"/>
          </a:xfrm>
          <a:prstGeom prst="rect">
            <a:avLst/>
          </a:prstGeom>
        </p:spPr>
      </p:pic>
      <p:pic>
        <p:nvPicPr>
          <p:cNvPr id="10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78" y="2900114"/>
            <a:ext cx="2179947" cy="2660376"/>
          </a:xfrm>
          <a:prstGeom prst="rect">
            <a:avLst/>
          </a:prstGeom>
        </p:spPr>
      </p:pic>
      <p:sp>
        <p:nvSpPr>
          <p:cNvPr id="14" name="Fast Button"/>
          <p:cNvSpPr/>
          <p:nvPr/>
        </p:nvSpPr>
        <p:spPr>
          <a:xfrm>
            <a:off x="1163140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Fast</a:t>
            </a:r>
            <a:endParaRPr lang="en-GB" sz="4000" dirty="0"/>
          </a:p>
        </p:txBody>
      </p:sp>
      <p:sp>
        <p:nvSpPr>
          <p:cNvPr id="13" name="Medium Button"/>
          <p:cNvSpPr/>
          <p:nvPr/>
        </p:nvSpPr>
        <p:spPr>
          <a:xfrm>
            <a:off x="4144048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Medium</a:t>
            </a:r>
            <a:endParaRPr lang="en-GB" sz="4000" dirty="0"/>
          </a:p>
        </p:txBody>
      </p:sp>
      <p:sp>
        <p:nvSpPr>
          <p:cNvPr id="12" name="Slow Button"/>
          <p:cNvSpPr/>
          <p:nvPr/>
        </p:nvSpPr>
        <p:spPr>
          <a:xfrm>
            <a:off x="7120817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Slow</a:t>
            </a:r>
            <a:endParaRPr lang="en-GB" sz="4000" dirty="0"/>
          </a:p>
        </p:txBody>
      </p:sp>
      <p:sp>
        <p:nvSpPr>
          <p:cNvPr id="16" name="Hide All Button"/>
          <p:cNvSpPr/>
          <p:nvPr/>
        </p:nvSpPr>
        <p:spPr>
          <a:xfrm>
            <a:off x="10567050" y="5871964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23000">
                <a:schemeClr val="bg1">
                  <a:lumMod val="95000"/>
                </a:schemeClr>
              </a:gs>
              <a:gs pos="69000">
                <a:schemeClr val="bg1">
                  <a:lumMod val="85000"/>
                </a:schemeClr>
              </a:gs>
              <a:gs pos="9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Hide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17" name="Show All Button"/>
          <p:cNvSpPr/>
          <p:nvPr/>
        </p:nvSpPr>
        <p:spPr>
          <a:xfrm>
            <a:off x="10567050" y="4911787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Show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15" name="Logo"/>
          <p:cNvGrpSpPr/>
          <p:nvPr/>
        </p:nvGrpSpPr>
        <p:grpSpPr>
          <a:xfrm>
            <a:off x="4913023" y="6596390"/>
            <a:ext cx="976721" cy="261610"/>
            <a:chOff x="5160900" y="6348338"/>
            <a:chExt cx="976721" cy="261610"/>
          </a:xfrm>
        </p:grpSpPr>
        <p:pic>
          <p:nvPicPr>
            <p:cNvPr id="18" name="TL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9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 smtClean="0">
                  <a:ln w="0"/>
                  <a:solidFill>
                    <a:srgbClr val="2C71AF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C71A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331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8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30" y="327203"/>
            <a:ext cx="2954055" cy="2954055"/>
          </a:xfrm>
          <a:prstGeom prst="rect">
            <a:avLst/>
          </a:prstGeom>
        </p:spPr>
      </p:pic>
      <p:pic>
        <p:nvPicPr>
          <p:cNvPr id="5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487" y="448576"/>
            <a:ext cx="2396166" cy="2237743"/>
          </a:xfrm>
          <a:prstGeom prst="rect">
            <a:avLst/>
          </a:prstGeom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677" y="550553"/>
            <a:ext cx="3499322" cy="2029345"/>
          </a:xfrm>
          <a:prstGeom prst="rect">
            <a:avLst/>
          </a:prstGeom>
        </p:spPr>
      </p:pic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" y="3899063"/>
            <a:ext cx="3657599" cy="885524"/>
          </a:xfrm>
          <a:prstGeom prst="rect">
            <a:avLst/>
          </a:prstGeom>
        </p:spPr>
      </p:pic>
      <p:pic>
        <p:nvPicPr>
          <p:cNvPr id="9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973" y="2861990"/>
            <a:ext cx="2153671" cy="2752757"/>
          </a:xfrm>
          <a:prstGeom prst="rect">
            <a:avLst/>
          </a:prstGeom>
        </p:spPr>
      </p:pic>
      <p:pic>
        <p:nvPicPr>
          <p:cNvPr id="10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854" y="2635906"/>
            <a:ext cx="3887534" cy="2920792"/>
          </a:xfrm>
          <a:prstGeom prst="rect">
            <a:avLst/>
          </a:prstGeom>
        </p:spPr>
      </p:pic>
      <p:sp>
        <p:nvSpPr>
          <p:cNvPr id="14" name="Fast Button"/>
          <p:cNvSpPr/>
          <p:nvPr/>
        </p:nvSpPr>
        <p:spPr>
          <a:xfrm>
            <a:off x="1163140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Fast</a:t>
            </a:r>
            <a:endParaRPr lang="en-GB" sz="4000" dirty="0"/>
          </a:p>
        </p:txBody>
      </p:sp>
      <p:sp>
        <p:nvSpPr>
          <p:cNvPr id="13" name="Medium Button"/>
          <p:cNvSpPr/>
          <p:nvPr/>
        </p:nvSpPr>
        <p:spPr>
          <a:xfrm>
            <a:off x="4144048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Medium</a:t>
            </a:r>
            <a:endParaRPr lang="en-GB" sz="4000" dirty="0"/>
          </a:p>
        </p:txBody>
      </p:sp>
      <p:sp>
        <p:nvSpPr>
          <p:cNvPr id="12" name="Slow Button"/>
          <p:cNvSpPr/>
          <p:nvPr/>
        </p:nvSpPr>
        <p:spPr>
          <a:xfrm>
            <a:off x="7120817" y="5871964"/>
            <a:ext cx="2514672" cy="69532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Slow</a:t>
            </a:r>
            <a:endParaRPr lang="en-GB" sz="4000" dirty="0"/>
          </a:p>
        </p:txBody>
      </p:sp>
      <p:sp>
        <p:nvSpPr>
          <p:cNvPr id="16" name="Hide All Button"/>
          <p:cNvSpPr/>
          <p:nvPr/>
        </p:nvSpPr>
        <p:spPr>
          <a:xfrm>
            <a:off x="10567050" y="5871964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23000">
                <a:schemeClr val="bg1">
                  <a:lumMod val="95000"/>
                </a:schemeClr>
              </a:gs>
              <a:gs pos="69000">
                <a:schemeClr val="bg1">
                  <a:lumMod val="85000"/>
                </a:schemeClr>
              </a:gs>
              <a:gs pos="9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Hide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17" name="Show All Button"/>
          <p:cNvSpPr/>
          <p:nvPr/>
        </p:nvSpPr>
        <p:spPr>
          <a:xfrm>
            <a:off x="10567050" y="4911787"/>
            <a:ext cx="1408344" cy="6953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Show all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15" name="Logo"/>
          <p:cNvGrpSpPr/>
          <p:nvPr/>
        </p:nvGrpSpPr>
        <p:grpSpPr>
          <a:xfrm>
            <a:off x="4913023" y="6596390"/>
            <a:ext cx="976721" cy="261610"/>
            <a:chOff x="5160900" y="6348338"/>
            <a:chExt cx="976721" cy="261610"/>
          </a:xfrm>
        </p:grpSpPr>
        <p:pic>
          <p:nvPicPr>
            <p:cNvPr id="18" name="TL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9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 smtClean="0">
                  <a:ln w="0"/>
                  <a:solidFill>
                    <a:srgbClr val="2C71AF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C71A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784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248</Words>
  <Application>Microsoft Office PowerPoint</Application>
  <PresentationFormat>Widescreen</PresentationFormat>
  <Paragraphs>52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Kerman Computer</cp:lastModifiedBy>
  <cp:revision>4</cp:revision>
  <dcterms:created xsi:type="dcterms:W3CDTF">2016-02-19T03:41:36Z</dcterms:created>
  <dcterms:modified xsi:type="dcterms:W3CDTF">2020-08-18T21:47:28Z</dcterms:modified>
</cp:coreProperties>
</file>