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99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F5F1C-2BD0-45A9-A3B7-3CE5BCFA2701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88E65-C264-48BA-9679-F23DDC7AAE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A1F2F-68FC-4F19-8442-AEB946AD3007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49744-CFC1-40B0-93B7-8E91A26CE1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CD443-C5CE-4FBA-A0A1-DE6B0E4EC86E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707C-6F2D-4C80-AAC2-95CCB83594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57EDF-D95C-492A-9789-2DB79172BFB9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7DD2-6C62-4ADC-B715-6A07850006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10FD-2B5B-4E49-BFE5-0AB2088F5567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44DA3-4224-4D71-B876-39EA7132F7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97919-0F93-4DD7-93FB-1BDE060AD55F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C9EF1-D51D-455D-A1A9-6D2883394A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B9525-21F6-4C5F-A47D-199F7658D810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D368B-A64A-49AA-9708-24F7D3446B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C190E-5270-427C-B97B-21A67E34CF76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E86BA-063A-4108-80F7-F02D874F6B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59C18-2195-45D0-A80E-037F2AD6BD18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3C959-93C0-47C5-8C5D-51BAE705BB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EAAF6-0CC0-4351-8428-B2EE255E65AC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10BB2-3485-404D-9750-6D98EF703A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EF54C-1BA6-4C19-B0EE-F52C620A8246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94AF4-66FB-45C5-9490-2E1AF62330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5AADC5-091E-4EF0-A636-DF4EDCF34AF7}" type="datetimeFigureOut">
              <a:rPr lang="es-ES"/>
              <a:pPr>
                <a:defRPr/>
              </a:pPr>
              <a:t>01/06/2013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F34E19-A22F-4772-8474-C8C79AF1BA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2.wav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4.wav"/><Relationship Id="rId2" Type="http://schemas.openxmlformats.org/officeDocument/2006/relationships/audio" Target="../media/audio2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6516688" y="5876925"/>
            <a:ext cx="21590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BY HERBER</a:t>
            </a:r>
            <a:endParaRPr lang="es-ES" sz="3200" b="1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265113"/>
            <a:ext cx="1393825" cy="1409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316" name="8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890588"/>
            <a:ext cx="86074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5"/>
          <a:srcRect t="3374"/>
          <a:stretch/>
        </p:blipFill>
        <p:spPr>
          <a:xfrm>
            <a:off x="539750" y="287338"/>
            <a:ext cx="3384550" cy="3278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http://4.bp.blogspot.com/-qrpkGjRc9Wg/TVvmXbAXIcI/AAAAAAAACaw/KN4PY6Nqxb4/s400/togethe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763" y="3170238"/>
            <a:ext cx="3286125" cy="33147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4233863" y="333375"/>
            <a:ext cx="444341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b="1" i="1">
                <a:latin typeface="Calibri" pitchFamily="34" charset="0"/>
              </a:rPr>
              <a:t>It’s raining cats and dogs.</a:t>
            </a:r>
            <a:endParaRPr lang="es-ES" sz="540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56490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Cats</a:t>
            </a:r>
            <a:r>
              <a:rPr lang="es-ES_tradnl" sz="2800" b="1" dirty="0"/>
              <a:t> and </a:t>
            </a:r>
            <a:r>
              <a:rPr lang="es-ES_tradnl" sz="2800" b="1" dirty="0" err="1"/>
              <a:t>dogs</a:t>
            </a:r>
            <a:r>
              <a:rPr lang="es-ES_tradnl" sz="2800" b="1" dirty="0"/>
              <a:t> are </a:t>
            </a:r>
            <a:r>
              <a:rPr lang="es-ES_tradnl" sz="2800" b="1" dirty="0" err="1"/>
              <a:t>falling</a:t>
            </a:r>
            <a:r>
              <a:rPr lang="es-ES_tradnl" sz="2800" b="1" dirty="0"/>
              <a:t> </a:t>
            </a:r>
            <a:r>
              <a:rPr lang="es-ES_tradnl" sz="2800" b="1" dirty="0" err="1"/>
              <a:t>from</a:t>
            </a:r>
            <a:r>
              <a:rPr lang="es-ES_tradnl" sz="2800" b="1" dirty="0"/>
              <a:t> </a:t>
            </a:r>
            <a:r>
              <a:rPr lang="es-ES_tradnl" sz="2800" b="1" dirty="0" err="1"/>
              <a:t>the</a:t>
            </a:r>
            <a:r>
              <a:rPr lang="es-ES_tradnl" sz="2800" b="1" dirty="0"/>
              <a:t> </a:t>
            </a:r>
            <a:r>
              <a:rPr lang="es-ES_tradnl" sz="2800" b="1" dirty="0" err="1"/>
              <a:t>sky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3798703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It’s</a:t>
            </a:r>
            <a:r>
              <a:rPr lang="es-ES_tradnl" sz="2800" b="1" dirty="0"/>
              <a:t> </a:t>
            </a:r>
            <a:r>
              <a:rPr lang="es-ES_tradnl" sz="2800" b="1" dirty="0" err="1"/>
              <a:t>raining</a:t>
            </a:r>
            <a:r>
              <a:rPr lang="es-ES_tradnl" sz="2800" b="1" dirty="0"/>
              <a:t>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hard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508518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</a:t>
            </a:r>
            <a:r>
              <a:rPr lang="es-ES_tradnl" sz="2800" b="1" dirty="0"/>
              <a:t>. </a:t>
            </a:r>
            <a:r>
              <a:rPr lang="es-ES_tradnl" sz="2800" b="1" dirty="0" err="1"/>
              <a:t>There</a:t>
            </a:r>
            <a:r>
              <a:rPr lang="es-ES_tradnl" sz="2800" b="1" dirty="0"/>
              <a:t> are a </a:t>
            </a:r>
            <a:r>
              <a:rPr lang="es-ES_tradnl" sz="2800" b="1" dirty="0" err="1"/>
              <a:t>lot</a:t>
            </a:r>
            <a:r>
              <a:rPr lang="es-ES_tradnl" sz="2800" b="1" dirty="0"/>
              <a:t> of </a:t>
            </a:r>
            <a:r>
              <a:rPr lang="es-ES_tradnl" sz="2800" b="1" dirty="0" err="1"/>
              <a:t>pets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353" name="15 CuadroTexto"/>
          <p:cNvSpPr txBox="1">
            <a:spLocks noChangeArrowheads="1"/>
          </p:cNvSpPr>
          <p:nvPr/>
        </p:nvSpPr>
        <p:spPr bwMode="auto">
          <a:xfrm>
            <a:off x="4233863" y="2092325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0" grpId="1" animBg="1"/>
      <p:bldP spid="12" grpId="0" animBg="1"/>
      <p:bldP spid="13" grpId="0" animBg="1"/>
      <p:bldP spid="13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539750" y="404813"/>
            <a:ext cx="8137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7200" b="1" i="1">
                <a:latin typeface="Calibri" pitchFamily="34" charset="0"/>
              </a:rPr>
              <a:t>A piece of cake.</a:t>
            </a:r>
            <a:endParaRPr lang="es-ES" sz="720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23501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Something</a:t>
            </a:r>
            <a:r>
              <a:rPr lang="es-ES_tradnl" sz="2800" b="1" dirty="0"/>
              <a:t> </a:t>
            </a:r>
            <a:r>
              <a:rPr lang="es-ES_tradnl" sz="2800" b="1" dirty="0" err="1"/>
              <a:t>is</a:t>
            </a:r>
            <a:r>
              <a:rPr lang="es-ES_tradnl" sz="2800" b="1" dirty="0"/>
              <a:t>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good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4743781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Something</a:t>
            </a:r>
            <a:r>
              <a:rPr lang="es-ES_tradnl" sz="2800" b="1" dirty="0"/>
              <a:t> </a:t>
            </a:r>
            <a:r>
              <a:rPr lang="es-ES_tradnl" sz="2800" b="1" dirty="0" err="1"/>
              <a:t>is</a:t>
            </a:r>
            <a:r>
              <a:rPr lang="es-ES_tradnl" sz="2800" b="1" dirty="0"/>
              <a:t>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easy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3447637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Something</a:t>
            </a:r>
            <a:r>
              <a:rPr lang="es-ES_tradnl" sz="2800" b="1" dirty="0"/>
              <a:t> </a:t>
            </a:r>
            <a:r>
              <a:rPr lang="es-ES_tradnl" sz="2800" b="1" dirty="0" err="1"/>
              <a:t>is</a:t>
            </a:r>
            <a:r>
              <a:rPr lang="es-ES_tradnl" sz="2800" b="1" dirty="0"/>
              <a:t>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beautiful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pic>
        <p:nvPicPr>
          <p:cNvPr id="3074" name="Picture 2" descr="http://icons.iconarchive.com/icons/mohsenfakharian/christmas/256/piece-of-cake-icon.png"/>
          <p:cNvPicPr>
            <a:picLocks noChangeAspect="1" noChangeArrowheads="1"/>
          </p:cNvPicPr>
          <p:nvPr/>
        </p:nvPicPr>
        <p:blipFill rotWithShape="1">
          <a:blip r:embed="rId5"/>
          <a:srcRect t="9387" b="9913"/>
          <a:stretch/>
        </p:blipFill>
        <p:spPr bwMode="auto">
          <a:xfrm>
            <a:off x="357188" y="2441575"/>
            <a:ext cx="3600450" cy="29067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5376" name="1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0" grpId="1" animBg="1"/>
      <p:bldP spid="12" grpId="0" animBg="1"/>
      <p:bldP spid="13" grpId="0" animBg="1"/>
      <p:bldP spid="13" grpId="1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755650" y="549275"/>
            <a:ext cx="79311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As fresh as a daisy.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4815789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new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at </a:t>
            </a:r>
            <a:r>
              <a:rPr lang="es-ES_tradnl" sz="2800" b="1" dirty="0" err="1"/>
              <a:t>somewhere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2223501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</a:t>
            </a:r>
            <a:r>
              <a:rPr lang="es-ES_tradnl" sz="2800" b="1" dirty="0"/>
              <a:t>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full of </a:t>
            </a:r>
            <a:r>
              <a:rPr lang="es-ES_tradnl" sz="2800" b="1" dirty="0" err="1"/>
              <a:t>energy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3519645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young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pic>
        <p:nvPicPr>
          <p:cNvPr id="4100" name="Picture 4" descr="http://t0.gstatic.com/images?q=tbn:ANd9GcQsf9oksPU2s9mFECT9oJ_tIQ3wjUz5AjUEL4lBEC1EtnlO7RE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0588" y="1916113"/>
            <a:ext cx="2827337" cy="40830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6400" name="1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0" grpId="1" animBg="1"/>
      <p:bldP spid="12" grpId="0" animBg="1"/>
      <p:bldP spid="13" grpId="0" animBg="1"/>
      <p:bldP spid="13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not</a:t>
            </a:r>
            <a:r>
              <a:rPr lang="es-ES_tradnl" sz="2800" b="1" dirty="0"/>
              <a:t> </a:t>
            </a:r>
            <a:r>
              <a:rPr lang="es-ES_tradnl" sz="2800" b="1" dirty="0" err="1"/>
              <a:t>able</a:t>
            </a:r>
            <a:r>
              <a:rPr lang="es-ES_tradnl" sz="2800" b="1" dirty="0"/>
              <a:t> </a:t>
            </a:r>
            <a:r>
              <a:rPr lang="es-ES_tradnl" sz="2800" b="1" dirty="0" err="1"/>
              <a:t>to</a:t>
            </a:r>
            <a:r>
              <a:rPr lang="es-ES_tradnl" sz="2800" b="1" dirty="0"/>
              <a:t> </a:t>
            </a:r>
            <a:r>
              <a:rPr lang="es-ES_tradnl" sz="2800" b="1" dirty="0" err="1"/>
              <a:t>sit</a:t>
            </a:r>
            <a:r>
              <a:rPr lang="es-ES_tradnl" sz="2800" b="1" dirty="0"/>
              <a:t> </a:t>
            </a:r>
            <a:r>
              <a:rPr lang="es-ES_tradnl" sz="2800" b="1" dirty="0" err="1"/>
              <a:t>still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5"/>
          <a:srcRect l="18873" r="19163"/>
          <a:stretch/>
        </p:blipFill>
        <p:spPr>
          <a:xfrm rot="20062102">
            <a:off x="1133475" y="2093913"/>
            <a:ext cx="2201863" cy="3554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549275"/>
            <a:ext cx="8364538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 i="1">
                <a:latin typeface="Calibri" pitchFamily="34" charset="0"/>
              </a:rPr>
              <a:t>Have ants in your pants.</a:t>
            </a:r>
            <a:endParaRPr lang="es-ES" sz="600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7687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You</a:t>
            </a:r>
            <a:r>
              <a:rPr lang="es-ES_tradnl" sz="2800" b="1" dirty="0"/>
              <a:t> </a:t>
            </a:r>
            <a:r>
              <a:rPr lang="es-ES_tradnl" sz="2800" b="1" dirty="0" err="1"/>
              <a:t>collect</a:t>
            </a:r>
            <a:r>
              <a:rPr lang="es-ES_tradnl" sz="2800" b="1" dirty="0"/>
              <a:t> </a:t>
            </a:r>
            <a:r>
              <a:rPr lang="es-ES_tradnl" sz="2800" b="1" dirty="0" err="1"/>
              <a:t>insects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3519645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sitting</a:t>
            </a:r>
            <a:r>
              <a:rPr lang="es-ES_tradnl" sz="2800" b="1" dirty="0"/>
              <a:t> </a:t>
            </a:r>
            <a:r>
              <a:rPr lang="es-ES_tradnl" sz="2800" b="1" dirty="0" err="1"/>
              <a:t>on</a:t>
            </a:r>
            <a:r>
              <a:rPr lang="es-ES_tradnl" sz="2800" b="1" dirty="0"/>
              <a:t> </a:t>
            </a:r>
            <a:r>
              <a:rPr lang="es-ES_tradnl" sz="2800" b="1" dirty="0" err="1"/>
              <a:t>the</a:t>
            </a:r>
            <a:r>
              <a:rPr lang="es-ES_tradnl" sz="2800" b="1" dirty="0"/>
              <a:t> </a:t>
            </a:r>
            <a:r>
              <a:rPr lang="es-ES_tradnl" sz="2800" b="1" dirty="0" err="1"/>
              <a:t>grass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890588" y="2963863"/>
            <a:ext cx="2827337" cy="1987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9" name="8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7425" name="10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10" grpId="0" animBg="1"/>
      <p:bldP spid="10" grpId="1" animBg="1"/>
      <p:bldP spid="13" grpId="0" animBg="1"/>
      <p:bldP spid="13" grpId="1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</a:t>
            </a:r>
            <a:r>
              <a:rPr lang="es-ES_tradnl" sz="2800" b="1" dirty="0"/>
              <a:t>. </a:t>
            </a:r>
            <a:r>
              <a:rPr lang="es-ES_tradnl" sz="2800" b="1" dirty="0" err="1"/>
              <a:t>You</a:t>
            </a:r>
            <a:r>
              <a:rPr lang="es-ES_tradnl" sz="2800" b="1" dirty="0"/>
              <a:t> </a:t>
            </a:r>
            <a:r>
              <a:rPr lang="es-ES_tradnl" sz="2800" b="1" dirty="0" err="1"/>
              <a:t>like</a:t>
            </a:r>
            <a:r>
              <a:rPr lang="es-ES_tradnl" sz="2800" b="1" dirty="0"/>
              <a:t> </a:t>
            </a:r>
            <a:r>
              <a:rPr lang="es-ES_tradnl" sz="2800" b="1" dirty="0" err="1"/>
              <a:t>cold</a:t>
            </a:r>
            <a:r>
              <a:rPr lang="es-ES_tradnl" sz="2800" b="1" dirty="0"/>
              <a:t> </a:t>
            </a:r>
            <a:r>
              <a:rPr lang="es-ES_tradnl" sz="2800" b="1" dirty="0" err="1"/>
              <a:t>drinks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the</a:t>
            </a:r>
            <a:r>
              <a:rPr lang="es-ES_tradnl" sz="2800" b="1" dirty="0"/>
              <a:t> </a:t>
            </a:r>
            <a:r>
              <a:rPr lang="es-ES_tradnl" sz="2800" b="1" dirty="0" err="1"/>
              <a:t>first</a:t>
            </a:r>
            <a:r>
              <a:rPr lang="es-ES_tradnl" sz="2800" b="1" dirty="0"/>
              <a:t> </a:t>
            </a:r>
            <a:r>
              <a:rPr lang="es-ES_tradnl" sz="2800" b="1" dirty="0" err="1"/>
              <a:t>to</a:t>
            </a:r>
            <a:r>
              <a:rPr lang="es-ES_tradnl" sz="2800" b="1" dirty="0"/>
              <a:t> do </a:t>
            </a:r>
            <a:r>
              <a:rPr lang="es-ES_tradnl" sz="2800" b="1" dirty="0" err="1"/>
              <a:t>or</a:t>
            </a:r>
            <a:r>
              <a:rPr lang="es-ES_tradnl" sz="2800" b="1" dirty="0"/>
              <a:t> </a:t>
            </a:r>
            <a:r>
              <a:rPr lang="es-ES_tradnl" sz="2800" b="1" dirty="0" err="1"/>
              <a:t>say</a:t>
            </a:r>
            <a:r>
              <a:rPr lang="es-ES_tradnl" sz="2800" b="1" dirty="0"/>
              <a:t> </a:t>
            </a:r>
            <a:r>
              <a:rPr lang="es-ES_tradnl" sz="2800" b="1" dirty="0" err="1"/>
              <a:t>something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76250"/>
            <a:ext cx="836453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Break the ice.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7687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strong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pic>
        <p:nvPicPr>
          <p:cNvPr id="5124" name="Picture 4" descr="http://www.pizazzbeads.com/xcart/images/icebreak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2038350"/>
            <a:ext cx="3333750" cy="33353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8448" name="1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3" grpId="0"/>
      <p:bldP spid="10" grpId="0" animBg="1"/>
      <p:bldP spid="10" grpId="1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B. </a:t>
            </a:r>
            <a:r>
              <a:rPr lang="es-ES_tradnl" sz="2800" b="1" dirty="0" err="1"/>
              <a:t>Your</a:t>
            </a:r>
            <a:r>
              <a:rPr lang="es-ES_tradnl" sz="2800" b="1" dirty="0"/>
              <a:t> closet </a:t>
            </a:r>
            <a:r>
              <a:rPr lang="es-ES_tradnl" sz="2800" b="1" dirty="0" err="1"/>
              <a:t>is</a:t>
            </a:r>
            <a:r>
              <a:rPr lang="es-ES_tradnl" sz="2800" b="1" dirty="0"/>
              <a:t> full of </a:t>
            </a:r>
            <a:r>
              <a:rPr lang="es-ES_tradnl" sz="2800" b="1" dirty="0" err="1"/>
              <a:t>skeletons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</a:t>
            </a:r>
            <a:r>
              <a:rPr lang="es-ES_tradnl" sz="2800" b="1" dirty="0"/>
              <a:t>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not</a:t>
            </a:r>
            <a:r>
              <a:rPr lang="es-ES_tradnl" sz="2800" b="1" dirty="0"/>
              <a:t> </a:t>
            </a:r>
            <a:r>
              <a:rPr lang="es-ES_tradnl" sz="2800" b="1" dirty="0" err="1"/>
              <a:t>afraid</a:t>
            </a:r>
            <a:r>
              <a:rPr lang="es-ES_tradnl" sz="2800" b="1" dirty="0"/>
              <a:t> of </a:t>
            </a:r>
            <a:r>
              <a:rPr lang="es-ES_tradnl" sz="2800" b="1" dirty="0" err="1"/>
              <a:t>anything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You</a:t>
            </a:r>
            <a:r>
              <a:rPr lang="es-ES_tradnl" sz="2800" b="1" dirty="0"/>
              <a:t> </a:t>
            </a:r>
            <a:r>
              <a:rPr lang="es-ES_tradnl" sz="2800" b="1" dirty="0" err="1"/>
              <a:t>have</a:t>
            </a:r>
            <a:r>
              <a:rPr lang="es-ES_tradnl" sz="2800" b="1" dirty="0"/>
              <a:t> </a:t>
            </a:r>
            <a:r>
              <a:rPr lang="es-ES_tradnl" sz="2800" b="1" dirty="0" err="1"/>
              <a:t>secrets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76250"/>
            <a:ext cx="83645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 i="1">
                <a:latin typeface="Calibri" pitchFamily="34" charset="0"/>
              </a:rPr>
              <a:t>Skeletons in your closet.</a:t>
            </a:r>
            <a:endParaRPr lang="es-ES" sz="6000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7170" name="Picture 2" descr="http://www.selangortimes.com/images/user/img_18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725" y="1787525"/>
            <a:ext cx="4143375" cy="42005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19472" name="1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  <p:bldP spid="13" grpId="1" animBg="1"/>
      <p:bldP spid="12" grpId="0" animBg="1"/>
      <p:bldP spid="3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</a:t>
            </a:r>
            <a:r>
              <a:rPr lang="es-ES_tradnl" sz="2800" b="1" dirty="0"/>
              <a:t>. </a:t>
            </a:r>
            <a:r>
              <a:rPr lang="es-ES_tradnl" sz="2800" b="1" dirty="0" err="1"/>
              <a:t>Hurry</a:t>
            </a:r>
            <a:r>
              <a:rPr lang="es-ES_tradnl" sz="2800" b="1" dirty="0"/>
              <a:t> up!</a:t>
            </a:r>
            <a:endParaRPr lang="es-ES" sz="28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Dance </a:t>
            </a:r>
            <a:r>
              <a:rPr lang="es-ES_tradnl" sz="2800" b="1" dirty="0" err="1"/>
              <a:t>with</a:t>
            </a:r>
            <a:r>
              <a:rPr lang="es-ES_tradnl" sz="2800" b="1" dirty="0"/>
              <a:t>  </a:t>
            </a:r>
            <a:r>
              <a:rPr lang="es-ES_tradnl" sz="2800" b="1" dirty="0" err="1"/>
              <a:t>someone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</a:t>
            </a:r>
            <a:r>
              <a:rPr lang="es-ES_tradnl" sz="2800" b="1" dirty="0"/>
              <a:t>. </a:t>
            </a:r>
            <a:r>
              <a:rPr lang="en-US" sz="2800" b="1" dirty="0"/>
              <a:t>Shake your leg to get a bug off of it.</a:t>
            </a:r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04813"/>
            <a:ext cx="83645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Shake a leg!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20492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6043">
            <a:off x="709613" y="2195513"/>
            <a:ext cx="3379787" cy="3498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0" grpId="1" animBg="1"/>
      <p:bldP spid="13" grpId="0" animBg="1"/>
      <p:bldP spid="13" grpId="1" animBg="1"/>
      <p:bldP spid="3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</a:t>
            </a:r>
            <a:r>
              <a:rPr lang="es-ES_tradnl" sz="2800" b="1" dirty="0"/>
              <a:t>. </a:t>
            </a:r>
            <a:r>
              <a:rPr lang="en-US" sz="2800" b="1" dirty="0"/>
              <a:t>Stop your car.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Be </a:t>
            </a:r>
            <a:r>
              <a:rPr lang="es-ES_tradnl" sz="2800" b="1" dirty="0" err="1"/>
              <a:t>patient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Ride</a:t>
            </a:r>
            <a:r>
              <a:rPr lang="es-ES_tradnl" sz="2800" b="1" dirty="0"/>
              <a:t> a </a:t>
            </a:r>
            <a:r>
              <a:rPr lang="es-ES_tradnl" sz="2800" b="1" dirty="0" err="1"/>
              <a:t>horse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04813"/>
            <a:ext cx="83645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Hold your horses.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21516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grpSp>
        <p:nvGrpSpPr>
          <p:cNvPr id="5" name="4 Grupo"/>
          <p:cNvGrpSpPr/>
          <p:nvPr/>
        </p:nvGrpSpPr>
        <p:grpSpPr>
          <a:xfrm>
            <a:off x="539552" y="1923256"/>
            <a:ext cx="3925415" cy="3810000"/>
            <a:chOff x="384417" y="2011823"/>
            <a:chExt cx="3925415" cy="381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194" name="Picture 2" descr="http://t1.ftcdn.net/jpg/00/43/11/58/400_F_43115823_JNQwy3P6Fl8XrasLT3KTgfqa3WV8pbyz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/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384417" y="2011823"/>
              <a:ext cx="3810000" cy="3810000"/>
            </a:xfrm>
            <a:prstGeom prst="rect">
              <a:avLst/>
            </a:prstGeom>
            <a:noFill/>
            <a:effectLst>
              <a:glow rad="38100">
                <a:schemeClr val="tx1"/>
              </a:glow>
            </a:effectLst>
            <a:extLst>
              <a:ext uri="{909E8E84-426E-40DD-AFC4-6F175D3DCCD1}"/>
            </a:extLst>
          </p:spPr>
        </p:pic>
        <p:pic>
          <p:nvPicPr>
            <p:cNvPr id="8196" name="Picture 4" descr="http://www.chicopeeps.org/images/streiberimages/cartoon_horse_galloping_0521-1011-0323-3429_SMU%20(Small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/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1608553" y="2738259"/>
              <a:ext cx="2701279" cy="2186534"/>
            </a:xfrm>
            <a:prstGeom prst="rect">
              <a:avLst/>
            </a:prstGeom>
            <a:noFill/>
            <a:extLst>
              <a:ext uri="{909E8E84-426E-40DD-AFC4-6F175D3DCCD1}"/>
            </a:extLst>
          </p:spPr>
        </p:pic>
      </p:grpSp>
      <p:pic>
        <p:nvPicPr>
          <p:cNvPr id="21521" name="Picture 4" descr="http://www.chicopeeps.org/images/streiberimages/cartoon_horse_galloping_0521-1011-0323-3429_SMU%20(Small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76375" y="2852738"/>
            <a:ext cx="25019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10" grpId="0" animBg="1"/>
      <p:bldP spid="10" grpId="1" animBg="1"/>
      <p:bldP spid="3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</a:t>
            </a:r>
            <a:r>
              <a:rPr lang="es-ES_tradnl" sz="2800" b="1" dirty="0"/>
              <a:t>. Be c</a:t>
            </a:r>
            <a:r>
              <a:rPr lang="en-US" sz="2800" b="1" dirty="0" err="1"/>
              <a:t>onfused</a:t>
            </a:r>
            <a:r>
              <a:rPr lang="en-US" sz="2800" b="1" dirty="0"/>
              <a:t>.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Be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happy</a:t>
            </a:r>
            <a:r>
              <a:rPr lang="es-ES_tradnl" sz="2800" b="1" dirty="0"/>
              <a:t> </a:t>
            </a:r>
            <a:r>
              <a:rPr lang="es-ES_tradnl" sz="2800" b="1" dirty="0" err="1"/>
              <a:t>or</a:t>
            </a:r>
            <a:r>
              <a:rPr lang="es-ES_tradnl" sz="2800" b="1" dirty="0"/>
              <a:t> </a:t>
            </a:r>
            <a:r>
              <a:rPr lang="es-ES_tradnl" sz="2800" b="1" dirty="0" err="1"/>
              <a:t>excited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Be </a:t>
            </a:r>
            <a:r>
              <a:rPr lang="es-ES_tradnl" sz="2800" b="1" dirty="0" err="1"/>
              <a:t>on</a:t>
            </a:r>
            <a:r>
              <a:rPr lang="es-ES_tradnl" sz="2800" b="1" dirty="0"/>
              <a:t> </a:t>
            </a:r>
            <a:r>
              <a:rPr lang="es-ES_tradnl" sz="2800" b="1" dirty="0" err="1"/>
              <a:t>the</a:t>
            </a:r>
            <a:r>
              <a:rPr lang="es-ES_tradnl" sz="2800" b="1" dirty="0"/>
              <a:t> </a:t>
            </a:r>
            <a:r>
              <a:rPr lang="es-ES_tradnl" sz="2800" b="1" dirty="0" err="1"/>
              <a:t>ninth</a:t>
            </a:r>
            <a:r>
              <a:rPr lang="es-ES_tradnl" sz="2800" b="1" dirty="0"/>
              <a:t> </a:t>
            </a:r>
            <a:r>
              <a:rPr lang="es-ES_tradnl" sz="2800" b="1" dirty="0" err="1"/>
              <a:t>floor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04813"/>
            <a:ext cx="83645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On cloud nine.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22540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8206" name="Picture 14" descr="http://www.ecommbits.com/wp-content/uploads/2012/09/Cloud-Solution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4175" y="2854325"/>
            <a:ext cx="3822700" cy="22653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pic>
        <p:nvPicPr>
          <p:cNvPr id="8208" name="Picture 16" descr="http://thumbs.dreamstime.com/thumb_278/1213205047jfYvFg.jpg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59631" y="1791041"/>
            <a:ext cx="2357427" cy="2357427"/>
          </a:xfrm>
          <a:prstGeom prst="rect">
            <a:avLst/>
          </a:prstGeom>
          <a:noFill/>
          <a:extLst>
            <a:ext uri="{909E8E84-426E-40DD-AFC4-6F175D3DCCD1}"/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10" grpId="0" animBg="1"/>
      <p:bldP spid="10" grpId="1" animBg="1"/>
      <p:bldP spid="3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</a:t>
            </a:r>
            <a:r>
              <a:rPr lang="es-ES_tradnl" sz="2800" b="1" dirty="0"/>
              <a:t>. </a:t>
            </a:r>
            <a:r>
              <a:rPr lang="es-ES_tradnl" sz="2800" b="1" dirty="0" err="1"/>
              <a:t>To</a:t>
            </a:r>
            <a:r>
              <a:rPr lang="es-ES_tradnl" sz="2800" b="1" dirty="0"/>
              <a:t> be </a:t>
            </a:r>
            <a:r>
              <a:rPr lang="es-ES_tradnl" sz="2800" b="1" dirty="0" err="1"/>
              <a:t>thirsty</a:t>
            </a:r>
            <a:r>
              <a:rPr lang="en-US" sz="2800" b="1" dirty="0"/>
              <a:t>.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A </a:t>
            </a:r>
            <a:r>
              <a:rPr lang="es-ES_tradnl" sz="2800" b="1" dirty="0" err="1"/>
              <a:t>very</a:t>
            </a:r>
            <a:r>
              <a:rPr lang="es-ES_tradnl" sz="2800" b="1" dirty="0"/>
              <a:t> </a:t>
            </a:r>
            <a:r>
              <a:rPr lang="es-ES_tradnl" sz="2800" b="1" dirty="0" err="1"/>
              <a:t>small</a:t>
            </a:r>
            <a:r>
              <a:rPr lang="es-ES_tradnl" sz="2800" b="1" dirty="0"/>
              <a:t> </a:t>
            </a:r>
            <a:r>
              <a:rPr lang="es-ES_tradnl" sz="2800" b="1" dirty="0" err="1"/>
              <a:t>part</a:t>
            </a:r>
            <a:r>
              <a:rPr lang="es-ES_tradnl" sz="2800" b="1" dirty="0"/>
              <a:t> of </a:t>
            </a:r>
            <a:r>
              <a:rPr lang="es-ES_tradnl" sz="2800" b="1" dirty="0" err="1"/>
              <a:t>something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It's</a:t>
            </a:r>
            <a:r>
              <a:rPr lang="es-ES_tradnl" sz="2800" b="1" dirty="0"/>
              <a:t> </a:t>
            </a:r>
            <a:r>
              <a:rPr lang="es-ES_tradnl" sz="2800" b="1" dirty="0" err="1"/>
              <a:t>raining</a:t>
            </a:r>
            <a:r>
              <a:rPr lang="es-ES_tradnl" sz="2800" b="1" dirty="0"/>
              <a:t> a </a:t>
            </a:r>
            <a:r>
              <a:rPr lang="es-ES_tradnl" sz="2800" b="1" dirty="0" err="1"/>
              <a:t>little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404813"/>
            <a:ext cx="83645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latin typeface="Calibri" pitchFamily="34" charset="0"/>
              </a:rPr>
              <a:t>A drop in the bucket.</a:t>
            </a:r>
            <a:endParaRPr lang="es-ES" sz="6600">
              <a:latin typeface="Calibri" pitchFamily="34" charset="0"/>
            </a:endParaRPr>
          </a:p>
        </p:txBody>
      </p:sp>
      <p:sp>
        <p:nvSpPr>
          <p:cNvPr id="23564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1266" name="Picture 2" descr="http://i212.photobucket.com/albums/cc11/chicogarcia_bucket/Strange%20Fruit%202/bucket1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2990850"/>
            <a:ext cx="2873375" cy="28733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pic>
        <p:nvPicPr>
          <p:cNvPr id="11270" name="Picture 6" descr="http://www.polyvore.com/cgi/img-thing?.out=jpg&amp;size=l&amp;tid=45665803"/>
          <p:cNvPicPr>
            <a:picLocks noChangeAspect="1" noChangeArrowheads="1"/>
          </p:cNvPicPr>
          <p:nvPr/>
        </p:nvPicPr>
        <p:blipFill rotWithShape="1">
          <a:blip r:embed="rId6"/>
          <a:srcRect l="7767" t="9080" r="38292" b="10921"/>
          <a:stretch/>
        </p:blipFill>
        <p:spPr bwMode="auto">
          <a:xfrm>
            <a:off x="1331913" y="1436688"/>
            <a:ext cx="1541462" cy="228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10" grpId="0" animBg="1"/>
      <p:bldP spid="10" grpId="1" animBg="1"/>
      <p:bldP spid="3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B</a:t>
            </a:r>
            <a:r>
              <a:rPr lang="es-ES_tradnl" sz="2800" b="1" dirty="0"/>
              <a:t>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a </a:t>
            </a:r>
            <a:r>
              <a:rPr lang="es-ES_tradnl" sz="2800" b="1" dirty="0" err="1"/>
              <a:t>rude</a:t>
            </a:r>
            <a:r>
              <a:rPr lang="es-ES_tradnl" sz="2800" b="1" dirty="0"/>
              <a:t> </a:t>
            </a:r>
            <a:r>
              <a:rPr lang="es-ES_tradnl" sz="2800" b="1" dirty="0" err="1"/>
              <a:t>person</a:t>
            </a:r>
            <a:r>
              <a:rPr lang="es-ES_tradnl" sz="2800" b="1" dirty="0"/>
              <a:t> </a:t>
            </a:r>
            <a:r>
              <a:rPr lang="en-US" sz="2800" b="1" dirty="0"/>
              <a:t>.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You</a:t>
            </a:r>
            <a:r>
              <a:rPr lang="es-ES_tradnl" sz="2800" b="1" dirty="0"/>
              <a:t> </a:t>
            </a:r>
            <a:r>
              <a:rPr lang="es-ES_tradnl" sz="2800" b="1" dirty="0" err="1"/>
              <a:t>cannot</a:t>
            </a:r>
            <a:r>
              <a:rPr lang="es-ES_tradnl" sz="2800" b="1" dirty="0"/>
              <a:t> </a:t>
            </a:r>
            <a:r>
              <a:rPr lang="es-ES_tradnl" sz="2800" b="1" dirty="0" err="1"/>
              <a:t>change</a:t>
            </a:r>
            <a:r>
              <a:rPr lang="es-ES_tradnl" sz="2800" b="1" dirty="0"/>
              <a:t> </a:t>
            </a:r>
            <a:r>
              <a:rPr lang="es-ES_tradnl" sz="2800" b="1" dirty="0" err="1"/>
              <a:t>who</a:t>
            </a:r>
            <a:r>
              <a:rPr lang="es-ES_tradnl" sz="2800" b="1" dirty="0"/>
              <a:t>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are.</a:t>
            </a:r>
            <a:endParaRPr lang="es-ES" sz="28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You</a:t>
            </a:r>
            <a:r>
              <a:rPr lang="es-ES_tradnl" sz="2800" b="1" dirty="0"/>
              <a:t> are </a:t>
            </a:r>
            <a:r>
              <a:rPr lang="es-ES_tradnl" sz="2800" b="1" dirty="0" err="1"/>
              <a:t>afraid</a:t>
            </a:r>
            <a:r>
              <a:rPr lang="es-ES_tradnl" sz="2800" b="1" dirty="0"/>
              <a:t> of </a:t>
            </a:r>
            <a:r>
              <a:rPr lang="es-ES_tradnl" sz="2800" b="1" dirty="0" err="1"/>
              <a:t>animals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715963"/>
            <a:ext cx="83645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latin typeface="Calibri" pitchFamily="34" charset="0"/>
              </a:rPr>
              <a:t>A leopard can't change his spots.</a:t>
            </a:r>
            <a:endParaRPr lang="es-ES" sz="4400">
              <a:latin typeface="Calibri" pitchFamily="34" charset="0"/>
            </a:endParaRPr>
          </a:p>
        </p:txBody>
      </p:sp>
      <p:sp>
        <p:nvSpPr>
          <p:cNvPr id="24588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sp>
        <p:nvSpPr>
          <p:cNvPr id="11" name="10 Flecha derecha">
            <a:hlinkClick r:id="" action="ppaction://hlinkshowjump?jump=nextslide"/>
          </p:cNvPr>
          <p:cNvSpPr/>
          <p:nvPr/>
        </p:nvSpPr>
        <p:spPr>
          <a:xfrm>
            <a:off x="8353845" y="6160458"/>
            <a:ext cx="648072" cy="648072"/>
          </a:xfrm>
          <a:prstGeom prst="rightArrow">
            <a:avLst>
              <a:gd name="adj1" fmla="val 50000"/>
              <a:gd name="adj2" fmla="val 82067"/>
            </a:avLst>
          </a:prstGeom>
          <a:solidFill>
            <a:srgbClr val="9900CC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2290" name="Picture 2" descr="http://activerain.com/image_store/uploads/1/1/1/1/5/ar129488724651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7400" y="2378075"/>
            <a:ext cx="2984500" cy="29845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 animBg="1"/>
      <p:bldP spid="10" grpId="0" animBg="1"/>
      <p:bldP spid="10" grpId="1" animBg="1"/>
      <p:bldP spid="3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4355976" y="3501008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400" b="1" dirty="0"/>
              <a:t>B. </a:t>
            </a:r>
            <a:r>
              <a:rPr lang="en-US" sz="2400" b="1" dirty="0"/>
              <a:t>A visual presentation is more descriptive than words</a:t>
            </a:r>
            <a:r>
              <a:rPr lang="es-ES_tradnl" sz="2400" b="1" dirty="0"/>
              <a:t>.</a:t>
            </a:r>
            <a:endParaRPr lang="es-ES" sz="2400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4797152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C. </a:t>
            </a:r>
            <a:r>
              <a:rPr lang="es-ES_tradnl" sz="2800" b="1" dirty="0" err="1"/>
              <a:t>Pictures</a:t>
            </a:r>
            <a:r>
              <a:rPr lang="es-ES_tradnl" sz="2800" b="1" dirty="0"/>
              <a:t> </a:t>
            </a:r>
            <a:r>
              <a:rPr lang="es-ES_tradnl" sz="2800" b="1" dirty="0" err="1"/>
              <a:t>must</a:t>
            </a:r>
            <a:r>
              <a:rPr lang="es-ES_tradnl" sz="2800" b="1" dirty="0"/>
              <a:t> be </a:t>
            </a:r>
            <a:r>
              <a:rPr lang="es-ES_tradnl" sz="2800" b="1" dirty="0" err="1"/>
              <a:t>described</a:t>
            </a:r>
            <a:r>
              <a:rPr lang="en-US" sz="2800" b="1" dirty="0"/>
              <a:t>.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4355976" y="2204864"/>
            <a:ext cx="4104456" cy="1008112"/>
          </a:xfrm>
          <a:prstGeom prst="roundRect">
            <a:avLst/>
          </a:prstGeom>
          <a:solidFill>
            <a:srgbClr val="9966FF"/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/>
              <a:t>A. </a:t>
            </a:r>
            <a:r>
              <a:rPr lang="es-ES_tradnl" sz="2800" b="1" dirty="0" err="1"/>
              <a:t>Make</a:t>
            </a:r>
            <a:r>
              <a:rPr lang="es-ES_tradnl" sz="2800" b="1" dirty="0"/>
              <a:t> a </a:t>
            </a:r>
            <a:r>
              <a:rPr lang="es-ES_tradnl" sz="2800" b="1" dirty="0" err="1"/>
              <a:t>picture</a:t>
            </a:r>
            <a:r>
              <a:rPr lang="es-ES_tradnl" sz="2800" b="1" dirty="0"/>
              <a:t> </a:t>
            </a:r>
            <a:r>
              <a:rPr lang="es-ES_tradnl" sz="2800" b="1" dirty="0" err="1"/>
              <a:t>with</a:t>
            </a:r>
            <a:r>
              <a:rPr lang="es-ES_tradnl" sz="2800" b="1" dirty="0"/>
              <a:t> </a:t>
            </a:r>
            <a:r>
              <a:rPr lang="es-ES_tradnl" sz="2800" b="1" dirty="0" err="1"/>
              <a:t>words</a:t>
            </a:r>
            <a:r>
              <a:rPr lang="es-ES_tradnl" sz="2800" b="1" dirty="0"/>
              <a:t>.</a:t>
            </a:r>
            <a:endParaRPr lang="es-ES" sz="2800" b="1" dirty="0"/>
          </a:p>
        </p:txBody>
      </p:sp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84175" y="715963"/>
            <a:ext cx="83645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latin typeface="Calibri" pitchFamily="34" charset="0"/>
              </a:rPr>
              <a:t>A picture paints a thousand words.</a:t>
            </a:r>
            <a:endParaRPr lang="es-ES" sz="4400">
              <a:latin typeface="Calibri" pitchFamily="34" charset="0"/>
            </a:endParaRPr>
          </a:p>
        </p:txBody>
      </p:sp>
      <p:sp>
        <p:nvSpPr>
          <p:cNvPr id="25612" name="3 CuadroTexto"/>
          <p:cNvSpPr txBox="1">
            <a:spLocks noChangeArrowheads="1"/>
          </p:cNvSpPr>
          <p:nvPr/>
        </p:nvSpPr>
        <p:spPr bwMode="auto">
          <a:xfrm>
            <a:off x="4233863" y="1773238"/>
            <a:ext cx="4225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000" b="1">
                <a:latin typeface="Calibri" pitchFamily="34" charset="0"/>
              </a:rPr>
              <a:t>Means …</a:t>
            </a:r>
            <a:endParaRPr lang="es-ES" sz="2000" b="1">
              <a:latin typeface="Calibri" pitchFamily="34" charset="0"/>
            </a:endParaRPr>
          </a:p>
        </p:txBody>
      </p:sp>
      <p:pic>
        <p:nvPicPr>
          <p:cNvPr id="13314" name="Picture 2" descr="http://www.dreamstime.com/true-colours-thumb13388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227263"/>
            <a:ext cx="3409950" cy="3241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</a:extLst>
        </p:spPr>
      </p:pic>
      <p:sp>
        <p:nvSpPr>
          <p:cNvPr id="2" name="1 Botón de acción: Personalizar">
            <a:hlinkClick r:id="" action="ppaction://hlinkshowjump?jump=endshow" highlightClick="1"/>
          </p:cNvPr>
          <p:cNvSpPr/>
          <p:nvPr/>
        </p:nvSpPr>
        <p:spPr>
          <a:xfrm>
            <a:off x="7956376" y="6165304"/>
            <a:ext cx="792088" cy="576064"/>
          </a:xfrm>
          <a:prstGeom prst="actionButtonBlank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400" b="1" dirty="0"/>
              <a:t>EXIT</a:t>
            </a:r>
            <a:endParaRPr lang="es-ES" sz="2400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0" grpId="0" animBg="1"/>
      <p:bldP spid="10" grpId="1" animBg="1"/>
      <p:bldP spid="3" grpId="0"/>
      <p:bldP spid="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277</Words>
  <Application>Microsoft Office PowerPoint</Application>
  <PresentationFormat>Presentación en pantalla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Calibri</vt:lpstr>
      <vt:lpstr>Arial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 BELL</dc:creator>
  <cp:lastModifiedBy>JOSE HERBE</cp:lastModifiedBy>
  <cp:revision>22</cp:revision>
  <dcterms:created xsi:type="dcterms:W3CDTF">2013-03-07T16:46:04Z</dcterms:created>
  <dcterms:modified xsi:type="dcterms:W3CDTF">2013-06-01T11:55:49Z</dcterms:modified>
</cp:coreProperties>
</file>