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78" r:id="rId3"/>
    <p:sldId id="263" r:id="rId4"/>
    <p:sldId id="279" r:id="rId5"/>
    <p:sldId id="264" r:id="rId6"/>
    <p:sldId id="267" r:id="rId7"/>
    <p:sldId id="268" r:id="rId8"/>
    <p:sldId id="275" r:id="rId9"/>
    <p:sldId id="265" r:id="rId10"/>
    <p:sldId id="284" r:id="rId11"/>
    <p:sldId id="270" r:id="rId12"/>
    <p:sldId id="272" r:id="rId13"/>
    <p:sldId id="266" r:id="rId14"/>
    <p:sldId id="273" r:id="rId15"/>
    <p:sldId id="274" r:id="rId16"/>
    <p:sldId id="281" r:id="rId17"/>
    <p:sldId id="277" r:id="rId18"/>
    <p:sldId id="262" r:id="rId19"/>
    <p:sldId id="280" r:id="rId20"/>
    <p:sldId id="269" r:id="rId21"/>
    <p:sldId id="282" r:id="rId22"/>
    <p:sldId id="271" r:id="rId23"/>
    <p:sldId id="283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6256" autoAdjust="0"/>
  </p:normalViewPr>
  <p:slideViewPr>
    <p:cSldViewPr snapToGrid="0">
      <p:cViewPr varScale="1">
        <p:scale>
          <a:sx n="82" d="100"/>
          <a:sy n="82" d="100"/>
        </p:scale>
        <p:origin x="3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1704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6E916-05C3-455E-8257-F5A9A6FB8EDF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51D51-1634-4BD9-A94B-C007461DA8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51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94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96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714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975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808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54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94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991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810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40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894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01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288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279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90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238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689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7859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324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70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187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027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2667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Press S</a:t>
            </a:r>
            <a:r>
              <a:rPr lang="en-GB" baseline="0" dirty="0" smtClean="0"/>
              <a:t> to pause. Press S again to resume.</a:t>
            </a:r>
          </a:p>
          <a:p>
            <a:r>
              <a:rPr lang="en-GB" baseline="0" dirty="0" smtClean="0"/>
              <a:t>Press B to pause and a black screen appears. Press any key to resume.</a:t>
            </a:r>
          </a:p>
          <a:p>
            <a:r>
              <a:rPr lang="en-GB" baseline="0" dirty="0" smtClean="0"/>
              <a:t>Press W to pause and a white screen appears. Press any key to resume.</a:t>
            </a:r>
          </a:p>
          <a:p>
            <a:r>
              <a:rPr lang="en-GB" baseline="0" dirty="0" smtClean="0"/>
              <a:t>Press ESC to exit the presentation.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D51-1634-4BD9-A94B-C007461DA8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07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円/楕円 5"/>
          <p:cNvSpPr/>
          <p:nvPr userDrawn="1"/>
        </p:nvSpPr>
        <p:spPr>
          <a:xfrm>
            <a:off x="2856000" y="189000"/>
            <a:ext cx="6480000" cy="6480000"/>
          </a:xfrm>
          <a:prstGeom prst="ellipse">
            <a:avLst/>
          </a:prstGeom>
          <a:solidFill>
            <a:schemeClr val="bg1"/>
          </a:solidFill>
          <a:ln w="12700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3556000" y="1746250"/>
            <a:ext cx="5080000" cy="3365500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6000" b="1" baseline="0"/>
            </a:lvl1pPr>
            <a:lvl2pPr marL="457200" indent="0" algn="l">
              <a:buFontTx/>
              <a:buNone/>
              <a:defRPr sz="3200"/>
            </a:lvl2pPr>
            <a:lvl3pPr marL="914400" indent="0" algn="l">
              <a:buFontTx/>
              <a:buNone/>
              <a:defRPr sz="3200"/>
            </a:lvl3pPr>
            <a:lvl4pPr marL="1371600" indent="0" algn="l">
              <a:buFontTx/>
              <a:buNone/>
              <a:defRPr sz="3200"/>
            </a:lvl4pPr>
            <a:lvl5pPr marL="1828800" indent="0" algn="l">
              <a:buFontTx/>
              <a:buNone/>
              <a:defRPr sz="3200"/>
            </a:lvl5pPr>
          </a:lstStyle>
          <a:p>
            <a:pPr lvl="0"/>
            <a:r>
              <a:rPr lang="en-GB" dirty="0" smtClean="0"/>
              <a:t>Write your topic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407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94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0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6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569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04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6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921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772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C39E9-1F81-4CB6-BB91-0920D6B9E878}" type="datetimeFigureOut">
              <a:rPr lang="en-GB" smtClean="0"/>
              <a:t>05/02/2015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43EAB-5B05-465D-B545-8CB2DF24B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19006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18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1575904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3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00016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19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01961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4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725206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7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98759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8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520999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15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176068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5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095184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24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415048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10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151701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12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117862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6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358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13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925091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14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3042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21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10400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17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836159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698880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20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224565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9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478297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22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22686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11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09653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23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708704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28700" dirty="0" smtClean="0"/>
              <a:t>16</a:t>
            </a:r>
            <a:endParaRPr lang="en-GB" sz="28700" dirty="0"/>
          </a:p>
        </p:txBody>
      </p:sp>
    </p:spTree>
    <p:extLst>
      <p:ext uri="{BB962C8B-B14F-4D97-AF65-F5344CB8AC3E}">
        <p14:creationId xmlns:p14="http://schemas.microsoft.com/office/powerpoint/2010/main" val="383759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1248</Words>
  <PresentationFormat>ワイド画面</PresentationFormat>
  <Paragraphs>144</Paragraphs>
  <Slides>24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2015-02-03T03:17:39Z</dcterms:created>
  <dcterms:modified xsi:type="dcterms:W3CDTF">2015-02-05T04:43:05Z</dcterms:modified>
</cp:coreProperties>
</file>