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029" autoAdjust="0"/>
  </p:normalViewPr>
  <p:slideViewPr>
    <p:cSldViewPr snapToGrid="0">
      <p:cViewPr varScale="1">
        <p:scale>
          <a:sx n="59" d="100"/>
          <a:sy n="59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D978E-277C-4FAA-9E5C-9FF9F20D2687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F2921-C66B-4250-837D-79F37AC05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32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72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F2921-C66B-4250-837D-79F37AC052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04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62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3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5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9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1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2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7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4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9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4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8E6C7-BE24-4838-9C66-2B5DC790B4F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425CF-A299-46C2-BB4A-50B129D65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0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Cover 1"/>
          <p:cNvSpPr/>
          <p:nvPr/>
        </p:nvSpPr>
        <p:spPr>
          <a:xfrm>
            <a:off x="-6001" y="0"/>
            <a:ext cx="2034000" cy="230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" name="Cover 2"/>
          <p:cNvSpPr/>
          <p:nvPr/>
        </p:nvSpPr>
        <p:spPr>
          <a:xfrm>
            <a:off x="2027999" y="0"/>
            <a:ext cx="2034000" cy="2304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Cover 3"/>
          <p:cNvSpPr/>
          <p:nvPr/>
        </p:nvSpPr>
        <p:spPr>
          <a:xfrm>
            <a:off x="4055999" y="0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Cover 4"/>
          <p:cNvSpPr/>
          <p:nvPr/>
        </p:nvSpPr>
        <p:spPr>
          <a:xfrm>
            <a:off x="6083999" y="0"/>
            <a:ext cx="2034000" cy="2304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3" name="Cover 5"/>
          <p:cNvSpPr/>
          <p:nvPr/>
        </p:nvSpPr>
        <p:spPr>
          <a:xfrm>
            <a:off x="8117999" y="0"/>
            <a:ext cx="2034000" cy="23040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4" name="Cover 6"/>
          <p:cNvSpPr/>
          <p:nvPr/>
        </p:nvSpPr>
        <p:spPr>
          <a:xfrm>
            <a:off x="10133999" y="0"/>
            <a:ext cx="2034000" cy="2304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" name="Cover 7"/>
          <p:cNvSpPr/>
          <p:nvPr/>
        </p:nvSpPr>
        <p:spPr>
          <a:xfrm>
            <a:off x="0" y="2304000"/>
            <a:ext cx="2034000" cy="2304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" name="Cover 8"/>
          <p:cNvSpPr/>
          <p:nvPr/>
        </p:nvSpPr>
        <p:spPr>
          <a:xfrm>
            <a:off x="2028000" y="2304000"/>
            <a:ext cx="2034000" cy="230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8" name="Cover 9"/>
          <p:cNvSpPr/>
          <p:nvPr/>
        </p:nvSpPr>
        <p:spPr>
          <a:xfrm>
            <a:off x="4050000" y="2304000"/>
            <a:ext cx="2034000" cy="2304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5" name="Cover 10"/>
          <p:cNvSpPr/>
          <p:nvPr/>
        </p:nvSpPr>
        <p:spPr>
          <a:xfrm>
            <a:off x="6071999" y="2304000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6" name="Cover 11"/>
          <p:cNvSpPr/>
          <p:nvPr/>
        </p:nvSpPr>
        <p:spPr>
          <a:xfrm>
            <a:off x="8105999" y="2304000"/>
            <a:ext cx="2034000" cy="2304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7" name="Cover 12"/>
          <p:cNvSpPr/>
          <p:nvPr/>
        </p:nvSpPr>
        <p:spPr>
          <a:xfrm>
            <a:off x="10133999" y="2304000"/>
            <a:ext cx="2034000" cy="23040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9" name="Cover 13"/>
          <p:cNvSpPr/>
          <p:nvPr/>
        </p:nvSpPr>
        <p:spPr>
          <a:xfrm>
            <a:off x="0" y="4608000"/>
            <a:ext cx="2034000" cy="2304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0" name="Cover 14"/>
          <p:cNvSpPr/>
          <p:nvPr/>
        </p:nvSpPr>
        <p:spPr>
          <a:xfrm>
            <a:off x="2034000" y="4608000"/>
            <a:ext cx="2034000" cy="2304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1" name="Cover 15"/>
          <p:cNvSpPr/>
          <p:nvPr/>
        </p:nvSpPr>
        <p:spPr>
          <a:xfrm>
            <a:off x="4062000" y="4608000"/>
            <a:ext cx="2034000" cy="230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18" name="Cover 16"/>
          <p:cNvSpPr/>
          <p:nvPr/>
        </p:nvSpPr>
        <p:spPr>
          <a:xfrm>
            <a:off x="6090000" y="4608000"/>
            <a:ext cx="2034000" cy="2304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19" name="Cover 17"/>
          <p:cNvSpPr/>
          <p:nvPr/>
        </p:nvSpPr>
        <p:spPr>
          <a:xfrm>
            <a:off x="8124000" y="4608000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20" name="Cover 18"/>
          <p:cNvSpPr/>
          <p:nvPr/>
        </p:nvSpPr>
        <p:spPr>
          <a:xfrm>
            <a:off x="10152000" y="4608000"/>
            <a:ext cx="2034000" cy="2304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1733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77476F-1784-424D-827D-4A1FE8F1920A}"/>
              </a:ext>
            </a:extLst>
          </p:cNvPr>
          <p:cNvSpPr/>
          <p:nvPr/>
        </p:nvSpPr>
        <p:spPr>
          <a:xfrm>
            <a:off x="108858" y="261257"/>
            <a:ext cx="1676400" cy="10232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Natural</a:t>
            </a:r>
          </a:p>
        </p:txBody>
      </p:sp>
      <p:sp>
        <p:nvSpPr>
          <p:cNvPr id="3" name="Cover 1">
            <a:extLst>
              <a:ext uri="{FF2B5EF4-FFF2-40B4-BE49-F238E27FC236}">
                <a16:creationId xmlns:a16="http://schemas.microsoft.com/office/drawing/2014/main" id="{F2401AFC-AEBC-4A92-9A53-43E6B63D38E6}"/>
              </a:ext>
            </a:extLst>
          </p:cNvPr>
          <p:cNvSpPr/>
          <p:nvPr/>
        </p:nvSpPr>
        <p:spPr>
          <a:xfrm>
            <a:off x="-6001" y="0"/>
            <a:ext cx="2034000" cy="230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D36E6-26E4-4047-9AC2-30259D566505}"/>
              </a:ext>
            </a:extLst>
          </p:cNvPr>
          <p:cNvSpPr/>
          <p:nvPr/>
        </p:nvSpPr>
        <p:spPr>
          <a:xfrm>
            <a:off x="10319658" y="5562600"/>
            <a:ext cx="1752600" cy="10559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resources</a:t>
            </a:r>
          </a:p>
        </p:txBody>
      </p:sp>
      <p:sp>
        <p:nvSpPr>
          <p:cNvPr id="5" name="Cover 18">
            <a:extLst>
              <a:ext uri="{FF2B5EF4-FFF2-40B4-BE49-F238E27FC236}">
                <a16:creationId xmlns:a16="http://schemas.microsoft.com/office/drawing/2014/main" id="{4D79AA7E-B7FB-44E8-BCB1-F4A485EE372C}"/>
              </a:ext>
            </a:extLst>
          </p:cNvPr>
          <p:cNvSpPr/>
          <p:nvPr/>
        </p:nvSpPr>
        <p:spPr>
          <a:xfrm>
            <a:off x="10107641" y="4516007"/>
            <a:ext cx="2034000" cy="2304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485530-B691-4788-9A17-691CF3873580}"/>
              </a:ext>
            </a:extLst>
          </p:cNvPr>
          <p:cNvSpPr/>
          <p:nvPr/>
        </p:nvSpPr>
        <p:spPr>
          <a:xfrm>
            <a:off x="2161628" y="417214"/>
            <a:ext cx="1763485" cy="14695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carbon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A8A644-AC5F-4FDD-83C2-640FF062921F}"/>
              </a:ext>
            </a:extLst>
          </p:cNvPr>
          <p:cNvSpPr/>
          <p:nvPr/>
        </p:nvSpPr>
        <p:spPr>
          <a:xfrm>
            <a:off x="-17141" y="5246914"/>
            <a:ext cx="1928398" cy="14695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emissions</a:t>
            </a:r>
          </a:p>
        </p:txBody>
      </p:sp>
      <p:sp>
        <p:nvSpPr>
          <p:cNvPr id="8" name="Cover 2">
            <a:extLst>
              <a:ext uri="{FF2B5EF4-FFF2-40B4-BE49-F238E27FC236}">
                <a16:creationId xmlns:a16="http://schemas.microsoft.com/office/drawing/2014/main" id="{9347302E-6F55-4A7D-9380-6285B58FF648}"/>
              </a:ext>
            </a:extLst>
          </p:cNvPr>
          <p:cNvSpPr/>
          <p:nvPr/>
        </p:nvSpPr>
        <p:spPr>
          <a:xfrm>
            <a:off x="2026370" y="0"/>
            <a:ext cx="2034000" cy="2304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Cover 13">
            <a:extLst>
              <a:ext uri="{FF2B5EF4-FFF2-40B4-BE49-F238E27FC236}">
                <a16:creationId xmlns:a16="http://schemas.microsoft.com/office/drawing/2014/main" id="{B5C580E1-414D-4A1F-BD05-2952E53CAB98}"/>
              </a:ext>
            </a:extLst>
          </p:cNvPr>
          <p:cNvSpPr/>
          <p:nvPr/>
        </p:nvSpPr>
        <p:spPr>
          <a:xfrm>
            <a:off x="-17141" y="4554000"/>
            <a:ext cx="2034000" cy="2304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83DEC1-F511-4FE4-8984-822DDD551C4B}"/>
              </a:ext>
            </a:extLst>
          </p:cNvPr>
          <p:cNvSpPr/>
          <p:nvPr/>
        </p:nvSpPr>
        <p:spPr>
          <a:xfrm>
            <a:off x="4187740" y="337457"/>
            <a:ext cx="1905001" cy="1549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renewable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83A3E2-F2B2-4328-933B-EFED37AE2A67}"/>
              </a:ext>
            </a:extLst>
          </p:cNvPr>
          <p:cNvSpPr/>
          <p:nvPr/>
        </p:nvSpPr>
        <p:spPr>
          <a:xfrm>
            <a:off x="8041283" y="5069185"/>
            <a:ext cx="1905001" cy="1549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energy</a:t>
            </a:r>
            <a:endParaRPr lang="en-US" b="1" dirty="0"/>
          </a:p>
        </p:txBody>
      </p:sp>
      <p:sp>
        <p:nvSpPr>
          <p:cNvPr id="12" name="Cover 3">
            <a:extLst>
              <a:ext uri="{FF2B5EF4-FFF2-40B4-BE49-F238E27FC236}">
                <a16:creationId xmlns:a16="http://schemas.microsoft.com/office/drawing/2014/main" id="{0267B7E4-ED64-47A9-89BC-0495D01E9223}"/>
              </a:ext>
            </a:extLst>
          </p:cNvPr>
          <p:cNvSpPr/>
          <p:nvPr/>
        </p:nvSpPr>
        <p:spPr>
          <a:xfrm>
            <a:off x="4055999" y="0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Cover 17">
            <a:extLst>
              <a:ext uri="{FF2B5EF4-FFF2-40B4-BE49-F238E27FC236}">
                <a16:creationId xmlns:a16="http://schemas.microsoft.com/office/drawing/2014/main" id="{23BD7D52-26CC-420B-A858-8237DD37623F}"/>
              </a:ext>
            </a:extLst>
          </p:cNvPr>
          <p:cNvSpPr/>
          <p:nvPr/>
        </p:nvSpPr>
        <p:spPr>
          <a:xfrm>
            <a:off x="8073641" y="4516007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DDE0A0-C816-4A33-8C6E-E6A90868DB4C}"/>
              </a:ext>
            </a:extLst>
          </p:cNvPr>
          <p:cNvSpPr/>
          <p:nvPr/>
        </p:nvSpPr>
        <p:spPr>
          <a:xfrm>
            <a:off x="6166715" y="417214"/>
            <a:ext cx="1951284" cy="1549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fossil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910A6-657C-4380-A9E6-2669354C86B8}"/>
              </a:ext>
            </a:extLst>
          </p:cNvPr>
          <p:cNvSpPr/>
          <p:nvPr/>
        </p:nvSpPr>
        <p:spPr>
          <a:xfrm>
            <a:off x="2055217" y="4826143"/>
            <a:ext cx="1951284" cy="1549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fuels</a:t>
            </a:r>
          </a:p>
        </p:txBody>
      </p:sp>
      <p:sp>
        <p:nvSpPr>
          <p:cNvPr id="16" name="Cover 4">
            <a:extLst>
              <a:ext uri="{FF2B5EF4-FFF2-40B4-BE49-F238E27FC236}">
                <a16:creationId xmlns:a16="http://schemas.microsoft.com/office/drawing/2014/main" id="{3C7A0E67-6854-44B1-B689-D0292000ADE8}"/>
              </a:ext>
            </a:extLst>
          </p:cNvPr>
          <p:cNvSpPr/>
          <p:nvPr/>
        </p:nvSpPr>
        <p:spPr>
          <a:xfrm>
            <a:off x="6083999" y="0"/>
            <a:ext cx="2034000" cy="2304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7" name="Cover 14">
            <a:extLst>
              <a:ext uri="{FF2B5EF4-FFF2-40B4-BE49-F238E27FC236}">
                <a16:creationId xmlns:a16="http://schemas.microsoft.com/office/drawing/2014/main" id="{DBF2D7A6-CAA0-46F7-AB40-1D9E10D7628C}"/>
              </a:ext>
            </a:extLst>
          </p:cNvPr>
          <p:cNvSpPr/>
          <p:nvPr/>
        </p:nvSpPr>
        <p:spPr>
          <a:xfrm>
            <a:off x="2010859" y="4554000"/>
            <a:ext cx="2034000" cy="2304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0C8E6-DFEE-4F21-BA11-F9A95260F6BB}"/>
              </a:ext>
            </a:extLst>
          </p:cNvPr>
          <p:cNvSpPr/>
          <p:nvPr/>
        </p:nvSpPr>
        <p:spPr>
          <a:xfrm>
            <a:off x="8191973" y="139518"/>
            <a:ext cx="1736558" cy="18270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wind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B016C3-2910-480E-9F29-CC0EDADCCAF1}"/>
              </a:ext>
            </a:extLst>
          </p:cNvPr>
          <p:cNvSpPr/>
          <p:nvPr/>
        </p:nvSpPr>
        <p:spPr>
          <a:xfrm>
            <a:off x="10165630" y="139519"/>
            <a:ext cx="1797770" cy="18270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solar</a:t>
            </a:r>
            <a:endParaRPr lang="en-US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5DC7DE-4465-480C-B972-9BC1DB094241}"/>
              </a:ext>
            </a:extLst>
          </p:cNvPr>
          <p:cNvSpPr/>
          <p:nvPr/>
        </p:nvSpPr>
        <p:spPr>
          <a:xfrm>
            <a:off x="10128312" y="2506487"/>
            <a:ext cx="1943946" cy="16118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power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9E2035-4E68-4905-B397-6E677B5AD90A}"/>
              </a:ext>
            </a:extLst>
          </p:cNvPr>
          <p:cNvSpPr/>
          <p:nvPr/>
        </p:nvSpPr>
        <p:spPr>
          <a:xfrm>
            <a:off x="8293814" y="2506488"/>
            <a:ext cx="1736558" cy="15821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power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1EBAFB-9EB9-4574-A780-3E8735AB20B8}"/>
              </a:ext>
            </a:extLst>
          </p:cNvPr>
          <p:cNvSpPr/>
          <p:nvPr/>
        </p:nvSpPr>
        <p:spPr>
          <a:xfrm>
            <a:off x="6240777" y="2517942"/>
            <a:ext cx="1763485" cy="15821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Tidal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2F36FB-0B4F-44D2-86BA-063FCCB38AFD}"/>
              </a:ext>
            </a:extLst>
          </p:cNvPr>
          <p:cNvSpPr/>
          <p:nvPr/>
        </p:nvSpPr>
        <p:spPr>
          <a:xfrm>
            <a:off x="4187740" y="2536157"/>
            <a:ext cx="1763485" cy="1582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wind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2453AB-6F5A-441D-A3BF-9A077BBAB443}"/>
              </a:ext>
            </a:extLst>
          </p:cNvPr>
          <p:cNvSpPr/>
          <p:nvPr/>
        </p:nvSpPr>
        <p:spPr>
          <a:xfrm>
            <a:off x="2161628" y="2623242"/>
            <a:ext cx="1763485" cy="14951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Nuclear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A5B099-75D3-4CFD-B3A4-AB4F9D290EE7}"/>
              </a:ext>
            </a:extLst>
          </p:cNvPr>
          <p:cNvSpPr/>
          <p:nvPr/>
        </p:nvSpPr>
        <p:spPr>
          <a:xfrm>
            <a:off x="97971" y="2648786"/>
            <a:ext cx="1813286" cy="14695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panels</a:t>
            </a:r>
            <a:endParaRPr lang="en-US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FFD8A3-738D-4401-93BF-E64BCFCDD3C6}"/>
              </a:ext>
            </a:extLst>
          </p:cNvPr>
          <p:cNvSpPr/>
          <p:nvPr/>
        </p:nvSpPr>
        <p:spPr>
          <a:xfrm>
            <a:off x="6221740" y="4876907"/>
            <a:ext cx="1763485" cy="1582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turbines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3E47D6-7215-4ED6-A89B-E7D3E78825ED}"/>
              </a:ext>
            </a:extLst>
          </p:cNvPr>
          <p:cNvSpPr/>
          <p:nvPr/>
        </p:nvSpPr>
        <p:spPr>
          <a:xfrm>
            <a:off x="4187740" y="4876907"/>
            <a:ext cx="1763485" cy="1582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power</a:t>
            </a:r>
          </a:p>
        </p:txBody>
      </p:sp>
      <p:sp>
        <p:nvSpPr>
          <p:cNvPr id="28" name="Cover 5">
            <a:extLst>
              <a:ext uri="{FF2B5EF4-FFF2-40B4-BE49-F238E27FC236}">
                <a16:creationId xmlns:a16="http://schemas.microsoft.com/office/drawing/2014/main" id="{D7BEB7B3-A570-4ACD-BCBB-A7719A162474}"/>
              </a:ext>
            </a:extLst>
          </p:cNvPr>
          <p:cNvSpPr/>
          <p:nvPr/>
        </p:nvSpPr>
        <p:spPr>
          <a:xfrm>
            <a:off x="8117999" y="0"/>
            <a:ext cx="2034000" cy="23040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9" name="Cover 6">
            <a:extLst>
              <a:ext uri="{FF2B5EF4-FFF2-40B4-BE49-F238E27FC236}">
                <a16:creationId xmlns:a16="http://schemas.microsoft.com/office/drawing/2014/main" id="{4675A094-EF5F-4F64-A26C-40337B335769}"/>
              </a:ext>
            </a:extLst>
          </p:cNvPr>
          <p:cNvSpPr/>
          <p:nvPr/>
        </p:nvSpPr>
        <p:spPr>
          <a:xfrm>
            <a:off x="10133999" y="0"/>
            <a:ext cx="2034000" cy="2304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0" name="Cover 7">
            <a:extLst>
              <a:ext uri="{FF2B5EF4-FFF2-40B4-BE49-F238E27FC236}">
                <a16:creationId xmlns:a16="http://schemas.microsoft.com/office/drawing/2014/main" id="{3CB4F3E5-A236-4383-9FFA-44440DAED0B4}"/>
              </a:ext>
            </a:extLst>
          </p:cNvPr>
          <p:cNvSpPr/>
          <p:nvPr/>
        </p:nvSpPr>
        <p:spPr>
          <a:xfrm>
            <a:off x="0" y="2304000"/>
            <a:ext cx="2034000" cy="2304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1" name="Cover 8">
            <a:extLst>
              <a:ext uri="{FF2B5EF4-FFF2-40B4-BE49-F238E27FC236}">
                <a16:creationId xmlns:a16="http://schemas.microsoft.com/office/drawing/2014/main" id="{CB3127C4-971F-4614-A3B8-7F5583F29E92}"/>
              </a:ext>
            </a:extLst>
          </p:cNvPr>
          <p:cNvSpPr/>
          <p:nvPr/>
        </p:nvSpPr>
        <p:spPr>
          <a:xfrm>
            <a:off x="2028000" y="2304000"/>
            <a:ext cx="2034000" cy="230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2" name="Cover 9">
            <a:extLst>
              <a:ext uri="{FF2B5EF4-FFF2-40B4-BE49-F238E27FC236}">
                <a16:creationId xmlns:a16="http://schemas.microsoft.com/office/drawing/2014/main" id="{E1FDA651-E9E6-413B-8570-5B952250FAED}"/>
              </a:ext>
            </a:extLst>
          </p:cNvPr>
          <p:cNvSpPr/>
          <p:nvPr/>
        </p:nvSpPr>
        <p:spPr>
          <a:xfrm>
            <a:off x="4050000" y="2304000"/>
            <a:ext cx="2034000" cy="2304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3" name="Cover 10">
            <a:extLst>
              <a:ext uri="{FF2B5EF4-FFF2-40B4-BE49-F238E27FC236}">
                <a16:creationId xmlns:a16="http://schemas.microsoft.com/office/drawing/2014/main" id="{5DFEC84C-3D59-4B3E-BF2D-E40FA4A1ABBB}"/>
              </a:ext>
            </a:extLst>
          </p:cNvPr>
          <p:cNvSpPr/>
          <p:nvPr/>
        </p:nvSpPr>
        <p:spPr>
          <a:xfrm>
            <a:off x="6071999" y="2304000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4" name="Cover 11">
            <a:extLst>
              <a:ext uri="{FF2B5EF4-FFF2-40B4-BE49-F238E27FC236}">
                <a16:creationId xmlns:a16="http://schemas.microsoft.com/office/drawing/2014/main" id="{93AA603D-CBB3-45E9-8D04-CABE3EC6FCAB}"/>
              </a:ext>
            </a:extLst>
          </p:cNvPr>
          <p:cNvSpPr/>
          <p:nvPr/>
        </p:nvSpPr>
        <p:spPr>
          <a:xfrm>
            <a:off x="8105999" y="2304000"/>
            <a:ext cx="2034000" cy="2304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35" name="Cover 12">
            <a:extLst>
              <a:ext uri="{FF2B5EF4-FFF2-40B4-BE49-F238E27FC236}">
                <a16:creationId xmlns:a16="http://schemas.microsoft.com/office/drawing/2014/main" id="{932A4BC6-01B7-4AFE-ADC7-507B49B54689}"/>
              </a:ext>
            </a:extLst>
          </p:cNvPr>
          <p:cNvSpPr/>
          <p:nvPr/>
        </p:nvSpPr>
        <p:spPr>
          <a:xfrm>
            <a:off x="10133999" y="2304000"/>
            <a:ext cx="2034000" cy="2304000"/>
          </a:xfrm>
          <a:prstGeom prst="rect">
            <a:avLst/>
          </a:prstGeom>
          <a:solidFill>
            <a:srgbClr val="FF3399"/>
          </a:solidFill>
          <a:ln>
            <a:solidFill>
              <a:srgbClr val="FF3399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36" name="Cover 16">
            <a:extLst>
              <a:ext uri="{FF2B5EF4-FFF2-40B4-BE49-F238E27FC236}">
                <a16:creationId xmlns:a16="http://schemas.microsoft.com/office/drawing/2014/main" id="{A55F58D0-BBA3-492D-860E-B32E5AEB6CED}"/>
              </a:ext>
            </a:extLst>
          </p:cNvPr>
          <p:cNvSpPr/>
          <p:nvPr/>
        </p:nvSpPr>
        <p:spPr>
          <a:xfrm>
            <a:off x="6090000" y="4608000"/>
            <a:ext cx="2034000" cy="2304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37" name="Cover 17">
            <a:extLst>
              <a:ext uri="{FF2B5EF4-FFF2-40B4-BE49-F238E27FC236}">
                <a16:creationId xmlns:a16="http://schemas.microsoft.com/office/drawing/2014/main" id="{1F919675-6C7B-4F91-859B-F0DFD739F6A1}"/>
              </a:ext>
            </a:extLst>
          </p:cNvPr>
          <p:cNvSpPr/>
          <p:nvPr/>
        </p:nvSpPr>
        <p:spPr>
          <a:xfrm>
            <a:off x="8124000" y="4608000"/>
            <a:ext cx="2034000" cy="230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38" name="Cover 15">
            <a:extLst>
              <a:ext uri="{FF2B5EF4-FFF2-40B4-BE49-F238E27FC236}">
                <a16:creationId xmlns:a16="http://schemas.microsoft.com/office/drawing/2014/main" id="{9F636D84-5D96-4FB3-96B9-2CE7D251D328}"/>
              </a:ext>
            </a:extLst>
          </p:cNvPr>
          <p:cNvSpPr/>
          <p:nvPr/>
        </p:nvSpPr>
        <p:spPr>
          <a:xfrm>
            <a:off x="4062000" y="4608000"/>
            <a:ext cx="2034000" cy="230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4324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Widescreen</PresentationFormat>
  <Paragraphs>57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2014-12-18T12:17:27Z</dcterms:created>
  <dcterms:modified xsi:type="dcterms:W3CDTF">2020-04-22T19:17:40Z</dcterms:modified>
</cp:coreProperties>
</file>