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6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8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49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71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2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7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7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9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63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8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8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6A37D-8ADD-46D9-82C3-458C350664DA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FABDC-704D-4812-8157-2680E37D4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99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ystery Pictur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016" y="0"/>
            <a:ext cx="7247966" cy="6858000"/>
          </a:xfrm>
          <a:prstGeom prst="rect">
            <a:avLst/>
          </a:prstGeom>
        </p:spPr>
      </p:pic>
      <p:sp>
        <p:nvSpPr>
          <p:cNvPr id="38" name="Cover 1"/>
          <p:cNvSpPr/>
          <p:nvPr/>
        </p:nvSpPr>
        <p:spPr>
          <a:xfrm>
            <a:off x="-12002" y="-12342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</a:p>
        </p:txBody>
      </p:sp>
      <p:sp>
        <p:nvSpPr>
          <p:cNvPr id="20" name="Cover 2"/>
          <p:cNvSpPr/>
          <p:nvPr/>
        </p:nvSpPr>
        <p:spPr>
          <a:xfrm>
            <a:off x="4068000" y="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</a:p>
        </p:txBody>
      </p:sp>
      <p:sp>
        <p:nvSpPr>
          <p:cNvPr id="21" name="Cover 3"/>
          <p:cNvSpPr/>
          <p:nvPr/>
        </p:nvSpPr>
        <p:spPr>
          <a:xfrm>
            <a:off x="8136000" y="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</a:p>
        </p:txBody>
      </p:sp>
      <p:sp>
        <p:nvSpPr>
          <p:cNvPr id="28" name="Cover 4"/>
          <p:cNvSpPr/>
          <p:nvPr/>
        </p:nvSpPr>
        <p:spPr>
          <a:xfrm>
            <a:off x="-12002" y="2290063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4</a:t>
            </a:r>
          </a:p>
        </p:txBody>
      </p:sp>
      <p:sp>
        <p:nvSpPr>
          <p:cNvPr id="29" name="Cover 5"/>
          <p:cNvSpPr/>
          <p:nvPr/>
        </p:nvSpPr>
        <p:spPr>
          <a:xfrm>
            <a:off x="4068000" y="2304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</a:p>
        </p:txBody>
      </p:sp>
      <p:sp>
        <p:nvSpPr>
          <p:cNvPr id="30" name="Cover 6"/>
          <p:cNvSpPr/>
          <p:nvPr/>
        </p:nvSpPr>
        <p:spPr>
          <a:xfrm>
            <a:off x="8136000" y="230400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6</a:t>
            </a:r>
          </a:p>
        </p:txBody>
      </p:sp>
      <p:sp>
        <p:nvSpPr>
          <p:cNvPr id="58" name="Cov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7</a:t>
            </a:r>
          </a:p>
        </p:txBody>
      </p:sp>
      <p:sp>
        <p:nvSpPr>
          <p:cNvPr id="59" name="Cover 8"/>
          <p:cNvSpPr/>
          <p:nvPr/>
        </p:nvSpPr>
        <p:spPr>
          <a:xfrm>
            <a:off x="406800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8</a:t>
            </a:r>
          </a:p>
        </p:txBody>
      </p:sp>
      <p:sp>
        <p:nvSpPr>
          <p:cNvPr id="60" name="Cover 9"/>
          <p:cNvSpPr/>
          <p:nvPr/>
        </p:nvSpPr>
        <p:spPr>
          <a:xfrm>
            <a:off x="8136000" y="4608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7032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D9BC89-EC0B-4515-A38E-557A594B5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4" y="762000"/>
            <a:ext cx="10411096" cy="6096000"/>
          </a:xfrm>
          <a:prstGeom prst="rect">
            <a:avLst/>
          </a:prstGeom>
        </p:spPr>
      </p:pic>
      <p:sp>
        <p:nvSpPr>
          <p:cNvPr id="6" name="Cover 2">
            <a:extLst>
              <a:ext uri="{FF2B5EF4-FFF2-40B4-BE49-F238E27FC236}">
                <a16:creationId xmlns:a16="http://schemas.microsoft.com/office/drawing/2014/main" id="{37C1F9EA-A9AE-4A72-9616-A5F63E3B85BE}"/>
              </a:ext>
            </a:extLst>
          </p:cNvPr>
          <p:cNvSpPr/>
          <p:nvPr/>
        </p:nvSpPr>
        <p:spPr>
          <a:xfrm>
            <a:off x="4068000" y="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</a:p>
        </p:txBody>
      </p:sp>
      <p:sp>
        <p:nvSpPr>
          <p:cNvPr id="7" name="Cover 3">
            <a:extLst>
              <a:ext uri="{FF2B5EF4-FFF2-40B4-BE49-F238E27FC236}">
                <a16:creationId xmlns:a16="http://schemas.microsoft.com/office/drawing/2014/main" id="{FEB3DC6E-0465-436B-BC36-3CC09FBB1763}"/>
              </a:ext>
            </a:extLst>
          </p:cNvPr>
          <p:cNvSpPr/>
          <p:nvPr/>
        </p:nvSpPr>
        <p:spPr>
          <a:xfrm>
            <a:off x="8136000" y="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</a:p>
        </p:txBody>
      </p:sp>
      <p:sp>
        <p:nvSpPr>
          <p:cNvPr id="8" name="Cover 4">
            <a:extLst>
              <a:ext uri="{FF2B5EF4-FFF2-40B4-BE49-F238E27FC236}">
                <a16:creationId xmlns:a16="http://schemas.microsoft.com/office/drawing/2014/main" id="{080DC5B5-8A57-47A2-933F-A77FA90A146D}"/>
              </a:ext>
            </a:extLst>
          </p:cNvPr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4</a:t>
            </a:r>
          </a:p>
        </p:txBody>
      </p:sp>
      <p:sp>
        <p:nvSpPr>
          <p:cNvPr id="9" name="Cover 5">
            <a:extLst>
              <a:ext uri="{FF2B5EF4-FFF2-40B4-BE49-F238E27FC236}">
                <a16:creationId xmlns:a16="http://schemas.microsoft.com/office/drawing/2014/main" id="{845E4D6A-1A65-478B-BC3C-D986DC966315}"/>
              </a:ext>
            </a:extLst>
          </p:cNvPr>
          <p:cNvSpPr/>
          <p:nvPr/>
        </p:nvSpPr>
        <p:spPr>
          <a:xfrm>
            <a:off x="4068000" y="2304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</a:p>
        </p:txBody>
      </p:sp>
      <p:sp>
        <p:nvSpPr>
          <p:cNvPr id="10" name="Cover 6">
            <a:extLst>
              <a:ext uri="{FF2B5EF4-FFF2-40B4-BE49-F238E27FC236}">
                <a16:creationId xmlns:a16="http://schemas.microsoft.com/office/drawing/2014/main" id="{72EF7572-3F2D-4835-919E-6287FB797BDD}"/>
              </a:ext>
            </a:extLst>
          </p:cNvPr>
          <p:cNvSpPr/>
          <p:nvPr/>
        </p:nvSpPr>
        <p:spPr>
          <a:xfrm>
            <a:off x="8136000" y="230400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6</a:t>
            </a:r>
          </a:p>
        </p:txBody>
      </p:sp>
      <p:sp>
        <p:nvSpPr>
          <p:cNvPr id="11" name="Cover 7">
            <a:extLst>
              <a:ext uri="{FF2B5EF4-FFF2-40B4-BE49-F238E27FC236}">
                <a16:creationId xmlns:a16="http://schemas.microsoft.com/office/drawing/2014/main" id="{5A77A742-856C-4055-9F6B-975D26D95BB5}"/>
              </a:ext>
            </a:extLst>
          </p:cNvPr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7</a:t>
            </a:r>
          </a:p>
        </p:txBody>
      </p:sp>
      <p:sp>
        <p:nvSpPr>
          <p:cNvPr id="12" name="Cover 8">
            <a:extLst>
              <a:ext uri="{FF2B5EF4-FFF2-40B4-BE49-F238E27FC236}">
                <a16:creationId xmlns:a16="http://schemas.microsoft.com/office/drawing/2014/main" id="{86D28DD3-249A-4B66-8812-F28E1D83A65D}"/>
              </a:ext>
            </a:extLst>
          </p:cNvPr>
          <p:cNvSpPr/>
          <p:nvPr/>
        </p:nvSpPr>
        <p:spPr>
          <a:xfrm>
            <a:off x="406800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8</a:t>
            </a:r>
          </a:p>
        </p:txBody>
      </p:sp>
      <p:sp>
        <p:nvSpPr>
          <p:cNvPr id="13" name="Cover 9">
            <a:extLst>
              <a:ext uri="{FF2B5EF4-FFF2-40B4-BE49-F238E27FC236}">
                <a16:creationId xmlns:a16="http://schemas.microsoft.com/office/drawing/2014/main" id="{84AD17AA-5344-4478-8EB7-E9A27EF384C5}"/>
              </a:ext>
            </a:extLst>
          </p:cNvPr>
          <p:cNvSpPr/>
          <p:nvPr/>
        </p:nvSpPr>
        <p:spPr>
          <a:xfrm>
            <a:off x="8136000" y="4608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9</a:t>
            </a:r>
          </a:p>
        </p:txBody>
      </p:sp>
      <p:sp>
        <p:nvSpPr>
          <p:cNvPr id="14" name="Cover 1">
            <a:extLst>
              <a:ext uri="{FF2B5EF4-FFF2-40B4-BE49-F238E27FC236}">
                <a16:creationId xmlns:a16="http://schemas.microsoft.com/office/drawing/2014/main" id="{5D0899FB-6BE5-4344-ABBD-7111A5EA1BB6}"/>
              </a:ext>
            </a:extLst>
          </p:cNvPr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968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491023-40BF-49BB-A448-15013E9FB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-1"/>
            <a:ext cx="10371908" cy="6845301"/>
          </a:xfrm>
          <a:prstGeom prst="rect">
            <a:avLst/>
          </a:prstGeom>
        </p:spPr>
      </p:pic>
      <p:sp>
        <p:nvSpPr>
          <p:cNvPr id="5" name="Cover 1">
            <a:extLst>
              <a:ext uri="{FF2B5EF4-FFF2-40B4-BE49-F238E27FC236}">
                <a16:creationId xmlns:a16="http://schemas.microsoft.com/office/drawing/2014/main" id="{5DBD1C94-DF06-46D6-AD96-E55B6874ABF6}"/>
              </a:ext>
            </a:extLst>
          </p:cNvPr>
          <p:cNvSpPr/>
          <p:nvPr/>
        </p:nvSpPr>
        <p:spPr>
          <a:xfrm>
            <a:off x="0" y="1385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</a:p>
        </p:txBody>
      </p:sp>
      <p:sp>
        <p:nvSpPr>
          <p:cNvPr id="6" name="Cover 2">
            <a:extLst>
              <a:ext uri="{FF2B5EF4-FFF2-40B4-BE49-F238E27FC236}">
                <a16:creationId xmlns:a16="http://schemas.microsoft.com/office/drawing/2014/main" id="{57AC1F93-B7F8-4489-ADEE-AD9FA2D9211D}"/>
              </a:ext>
            </a:extLst>
          </p:cNvPr>
          <p:cNvSpPr/>
          <p:nvPr/>
        </p:nvSpPr>
        <p:spPr>
          <a:xfrm>
            <a:off x="4068000" y="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</a:p>
        </p:txBody>
      </p:sp>
      <p:sp>
        <p:nvSpPr>
          <p:cNvPr id="7" name="Cover 3">
            <a:extLst>
              <a:ext uri="{FF2B5EF4-FFF2-40B4-BE49-F238E27FC236}">
                <a16:creationId xmlns:a16="http://schemas.microsoft.com/office/drawing/2014/main" id="{2149205D-6FA1-47F1-AC43-58ED69C9B70E}"/>
              </a:ext>
            </a:extLst>
          </p:cNvPr>
          <p:cNvSpPr/>
          <p:nvPr/>
        </p:nvSpPr>
        <p:spPr>
          <a:xfrm>
            <a:off x="8136000" y="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</a:p>
        </p:txBody>
      </p:sp>
      <p:sp>
        <p:nvSpPr>
          <p:cNvPr id="8" name="Cover 4">
            <a:extLst>
              <a:ext uri="{FF2B5EF4-FFF2-40B4-BE49-F238E27FC236}">
                <a16:creationId xmlns:a16="http://schemas.microsoft.com/office/drawing/2014/main" id="{C1A1C993-319C-4E2D-BF52-E1B10700D988}"/>
              </a:ext>
            </a:extLst>
          </p:cNvPr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4</a:t>
            </a:r>
          </a:p>
        </p:txBody>
      </p:sp>
      <p:sp>
        <p:nvSpPr>
          <p:cNvPr id="9" name="Cover 5">
            <a:extLst>
              <a:ext uri="{FF2B5EF4-FFF2-40B4-BE49-F238E27FC236}">
                <a16:creationId xmlns:a16="http://schemas.microsoft.com/office/drawing/2014/main" id="{13265C89-2656-4A1E-985D-C1AB47577BE3}"/>
              </a:ext>
            </a:extLst>
          </p:cNvPr>
          <p:cNvSpPr/>
          <p:nvPr/>
        </p:nvSpPr>
        <p:spPr>
          <a:xfrm>
            <a:off x="4068000" y="2304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</a:p>
        </p:txBody>
      </p:sp>
      <p:sp>
        <p:nvSpPr>
          <p:cNvPr id="10" name="Cover 6">
            <a:extLst>
              <a:ext uri="{FF2B5EF4-FFF2-40B4-BE49-F238E27FC236}">
                <a16:creationId xmlns:a16="http://schemas.microsoft.com/office/drawing/2014/main" id="{D54475ED-5C0D-4568-B978-95BF784B411D}"/>
              </a:ext>
            </a:extLst>
          </p:cNvPr>
          <p:cNvSpPr/>
          <p:nvPr/>
        </p:nvSpPr>
        <p:spPr>
          <a:xfrm>
            <a:off x="8136000" y="230400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6</a:t>
            </a:r>
          </a:p>
        </p:txBody>
      </p:sp>
      <p:sp>
        <p:nvSpPr>
          <p:cNvPr id="11" name="Cover 7">
            <a:extLst>
              <a:ext uri="{FF2B5EF4-FFF2-40B4-BE49-F238E27FC236}">
                <a16:creationId xmlns:a16="http://schemas.microsoft.com/office/drawing/2014/main" id="{64F0BEF2-A115-4F97-BF19-1E987B12AA47}"/>
              </a:ext>
            </a:extLst>
          </p:cNvPr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7</a:t>
            </a:r>
          </a:p>
        </p:txBody>
      </p:sp>
      <p:sp>
        <p:nvSpPr>
          <p:cNvPr id="12" name="Cover 8">
            <a:extLst>
              <a:ext uri="{FF2B5EF4-FFF2-40B4-BE49-F238E27FC236}">
                <a16:creationId xmlns:a16="http://schemas.microsoft.com/office/drawing/2014/main" id="{0E296094-4B94-4AC7-8B63-809AFE278CAE}"/>
              </a:ext>
            </a:extLst>
          </p:cNvPr>
          <p:cNvSpPr/>
          <p:nvPr/>
        </p:nvSpPr>
        <p:spPr>
          <a:xfrm>
            <a:off x="406800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8</a:t>
            </a:r>
          </a:p>
        </p:txBody>
      </p:sp>
      <p:sp>
        <p:nvSpPr>
          <p:cNvPr id="13" name="Cover 9">
            <a:extLst>
              <a:ext uri="{FF2B5EF4-FFF2-40B4-BE49-F238E27FC236}">
                <a16:creationId xmlns:a16="http://schemas.microsoft.com/office/drawing/2014/main" id="{70D56355-05D7-4CAB-949D-C353B2DB6219}"/>
              </a:ext>
            </a:extLst>
          </p:cNvPr>
          <p:cNvSpPr/>
          <p:nvPr/>
        </p:nvSpPr>
        <p:spPr>
          <a:xfrm>
            <a:off x="8136000" y="4608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92140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491023-40BF-49BB-A448-15013E9FB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7" y="-1"/>
            <a:ext cx="10476410" cy="6845301"/>
          </a:xfrm>
          <a:prstGeom prst="rect">
            <a:avLst/>
          </a:prstGeom>
        </p:spPr>
      </p:pic>
      <p:sp>
        <p:nvSpPr>
          <p:cNvPr id="5" name="Cover 1">
            <a:extLst>
              <a:ext uri="{FF2B5EF4-FFF2-40B4-BE49-F238E27FC236}">
                <a16:creationId xmlns:a16="http://schemas.microsoft.com/office/drawing/2014/main" id="{5DBD1C94-DF06-46D6-AD96-E55B6874ABF6}"/>
              </a:ext>
            </a:extLst>
          </p:cNvPr>
          <p:cNvSpPr/>
          <p:nvPr/>
        </p:nvSpPr>
        <p:spPr>
          <a:xfrm>
            <a:off x="0" y="-2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</a:p>
        </p:txBody>
      </p:sp>
      <p:sp>
        <p:nvSpPr>
          <p:cNvPr id="6" name="Cover 2">
            <a:extLst>
              <a:ext uri="{FF2B5EF4-FFF2-40B4-BE49-F238E27FC236}">
                <a16:creationId xmlns:a16="http://schemas.microsoft.com/office/drawing/2014/main" id="{57AC1F93-B7F8-4489-ADEE-AD9FA2D9211D}"/>
              </a:ext>
            </a:extLst>
          </p:cNvPr>
          <p:cNvSpPr/>
          <p:nvPr/>
        </p:nvSpPr>
        <p:spPr>
          <a:xfrm>
            <a:off x="4068000" y="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</a:p>
        </p:txBody>
      </p:sp>
      <p:sp>
        <p:nvSpPr>
          <p:cNvPr id="7" name="Cover 3">
            <a:extLst>
              <a:ext uri="{FF2B5EF4-FFF2-40B4-BE49-F238E27FC236}">
                <a16:creationId xmlns:a16="http://schemas.microsoft.com/office/drawing/2014/main" id="{2149205D-6FA1-47F1-AC43-58ED69C9B70E}"/>
              </a:ext>
            </a:extLst>
          </p:cNvPr>
          <p:cNvSpPr/>
          <p:nvPr/>
        </p:nvSpPr>
        <p:spPr>
          <a:xfrm>
            <a:off x="8136000" y="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</a:p>
        </p:txBody>
      </p:sp>
      <p:sp>
        <p:nvSpPr>
          <p:cNvPr id="8" name="Cover 4">
            <a:extLst>
              <a:ext uri="{FF2B5EF4-FFF2-40B4-BE49-F238E27FC236}">
                <a16:creationId xmlns:a16="http://schemas.microsoft.com/office/drawing/2014/main" id="{C1A1C993-319C-4E2D-BF52-E1B10700D988}"/>
              </a:ext>
            </a:extLst>
          </p:cNvPr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4</a:t>
            </a:r>
          </a:p>
        </p:txBody>
      </p:sp>
      <p:sp>
        <p:nvSpPr>
          <p:cNvPr id="9" name="Cover 5">
            <a:extLst>
              <a:ext uri="{FF2B5EF4-FFF2-40B4-BE49-F238E27FC236}">
                <a16:creationId xmlns:a16="http://schemas.microsoft.com/office/drawing/2014/main" id="{13265C89-2656-4A1E-985D-C1AB47577BE3}"/>
              </a:ext>
            </a:extLst>
          </p:cNvPr>
          <p:cNvSpPr/>
          <p:nvPr/>
        </p:nvSpPr>
        <p:spPr>
          <a:xfrm>
            <a:off x="4068000" y="2304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</a:p>
        </p:txBody>
      </p:sp>
      <p:sp>
        <p:nvSpPr>
          <p:cNvPr id="10" name="Cover 6">
            <a:extLst>
              <a:ext uri="{FF2B5EF4-FFF2-40B4-BE49-F238E27FC236}">
                <a16:creationId xmlns:a16="http://schemas.microsoft.com/office/drawing/2014/main" id="{D54475ED-5C0D-4568-B978-95BF784B411D}"/>
              </a:ext>
            </a:extLst>
          </p:cNvPr>
          <p:cNvSpPr/>
          <p:nvPr/>
        </p:nvSpPr>
        <p:spPr>
          <a:xfrm>
            <a:off x="8136000" y="230400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6</a:t>
            </a:r>
          </a:p>
        </p:txBody>
      </p:sp>
      <p:sp>
        <p:nvSpPr>
          <p:cNvPr id="11" name="Cover 7">
            <a:extLst>
              <a:ext uri="{FF2B5EF4-FFF2-40B4-BE49-F238E27FC236}">
                <a16:creationId xmlns:a16="http://schemas.microsoft.com/office/drawing/2014/main" id="{64F0BEF2-A115-4F97-BF19-1E987B12AA47}"/>
              </a:ext>
            </a:extLst>
          </p:cNvPr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7</a:t>
            </a:r>
          </a:p>
        </p:txBody>
      </p:sp>
      <p:sp>
        <p:nvSpPr>
          <p:cNvPr id="12" name="Cover 8">
            <a:extLst>
              <a:ext uri="{FF2B5EF4-FFF2-40B4-BE49-F238E27FC236}">
                <a16:creationId xmlns:a16="http://schemas.microsoft.com/office/drawing/2014/main" id="{0E296094-4B94-4AC7-8B63-809AFE278CAE}"/>
              </a:ext>
            </a:extLst>
          </p:cNvPr>
          <p:cNvSpPr/>
          <p:nvPr/>
        </p:nvSpPr>
        <p:spPr>
          <a:xfrm>
            <a:off x="406800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8</a:t>
            </a:r>
          </a:p>
        </p:txBody>
      </p:sp>
      <p:sp>
        <p:nvSpPr>
          <p:cNvPr id="13" name="Cover 9">
            <a:extLst>
              <a:ext uri="{FF2B5EF4-FFF2-40B4-BE49-F238E27FC236}">
                <a16:creationId xmlns:a16="http://schemas.microsoft.com/office/drawing/2014/main" id="{70D56355-05D7-4CAB-949D-C353B2DB6219}"/>
              </a:ext>
            </a:extLst>
          </p:cNvPr>
          <p:cNvSpPr/>
          <p:nvPr/>
        </p:nvSpPr>
        <p:spPr>
          <a:xfrm>
            <a:off x="8136000" y="4608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00820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491023-40BF-49BB-A448-15013E9FB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9" y="-1"/>
            <a:ext cx="10554788" cy="6845301"/>
          </a:xfrm>
          <a:prstGeom prst="rect">
            <a:avLst/>
          </a:prstGeom>
        </p:spPr>
      </p:pic>
      <p:sp>
        <p:nvSpPr>
          <p:cNvPr id="5" name="Cover 1">
            <a:extLst>
              <a:ext uri="{FF2B5EF4-FFF2-40B4-BE49-F238E27FC236}">
                <a16:creationId xmlns:a16="http://schemas.microsoft.com/office/drawing/2014/main" id="{5DBD1C94-DF06-46D6-AD96-E55B6874ABF6}"/>
              </a:ext>
            </a:extLst>
          </p:cNvPr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</a:p>
        </p:txBody>
      </p:sp>
      <p:sp>
        <p:nvSpPr>
          <p:cNvPr id="6" name="Cover 2">
            <a:extLst>
              <a:ext uri="{FF2B5EF4-FFF2-40B4-BE49-F238E27FC236}">
                <a16:creationId xmlns:a16="http://schemas.microsoft.com/office/drawing/2014/main" id="{57AC1F93-B7F8-4489-ADEE-AD9FA2D9211D}"/>
              </a:ext>
            </a:extLst>
          </p:cNvPr>
          <p:cNvSpPr/>
          <p:nvPr/>
        </p:nvSpPr>
        <p:spPr>
          <a:xfrm>
            <a:off x="4068000" y="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</a:p>
        </p:txBody>
      </p:sp>
      <p:sp>
        <p:nvSpPr>
          <p:cNvPr id="7" name="Cover 3">
            <a:extLst>
              <a:ext uri="{FF2B5EF4-FFF2-40B4-BE49-F238E27FC236}">
                <a16:creationId xmlns:a16="http://schemas.microsoft.com/office/drawing/2014/main" id="{2149205D-6FA1-47F1-AC43-58ED69C9B70E}"/>
              </a:ext>
            </a:extLst>
          </p:cNvPr>
          <p:cNvSpPr/>
          <p:nvPr/>
        </p:nvSpPr>
        <p:spPr>
          <a:xfrm>
            <a:off x="8136000" y="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</a:p>
        </p:txBody>
      </p:sp>
      <p:sp>
        <p:nvSpPr>
          <p:cNvPr id="8" name="Cover 4">
            <a:extLst>
              <a:ext uri="{FF2B5EF4-FFF2-40B4-BE49-F238E27FC236}">
                <a16:creationId xmlns:a16="http://schemas.microsoft.com/office/drawing/2014/main" id="{C1A1C993-319C-4E2D-BF52-E1B10700D988}"/>
              </a:ext>
            </a:extLst>
          </p:cNvPr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4</a:t>
            </a:r>
          </a:p>
        </p:txBody>
      </p:sp>
      <p:sp>
        <p:nvSpPr>
          <p:cNvPr id="9" name="Cover 5">
            <a:extLst>
              <a:ext uri="{FF2B5EF4-FFF2-40B4-BE49-F238E27FC236}">
                <a16:creationId xmlns:a16="http://schemas.microsoft.com/office/drawing/2014/main" id="{13265C89-2656-4A1E-985D-C1AB47577BE3}"/>
              </a:ext>
            </a:extLst>
          </p:cNvPr>
          <p:cNvSpPr/>
          <p:nvPr/>
        </p:nvSpPr>
        <p:spPr>
          <a:xfrm>
            <a:off x="4068000" y="2304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</a:p>
        </p:txBody>
      </p:sp>
      <p:sp>
        <p:nvSpPr>
          <p:cNvPr id="10" name="Cover 6">
            <a:extLst>
              <a:ext uri="{FF2B5EF4-FFF2-40B4-BE49-F238E27FC236}">
                <a16:creationId xmlns:a16="http://schemas.microsoft.com/office/drawing/2014/main" id="{D54475ED-5C0D-4568-B978-95BF784B411D}"/>
              </a:ext>
            </a:extLst>
          </p:cNvPr>
          <p:cNvSpPr/>
          <p:nvPr/>
        </p:nvSpPr>
        <p:spPr>
          <a:xfrm>
            <a:off x="8136000" y="230400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6</a:t>
            </a:r>
          </a:p>
        </p:txBody>
      </p:sp>
      <p:sp>
        <p:nvSpPr>
          <p:cNvPr id="11" name="Cover 7">
            <a:extLst>
              <a:ext uri="{FF2B5EF4-FFF2-40B4-BE49-F238E27FC236}">
                <a16:creationId xmlns:a16="http://schemas.microsoft.com/office/drawing/2014/main" id="{64F0BEF2-A115-4F97-BF19-1E987B12AA47}"/>
              </a:ext>
            </a:extLst>
          </p:cNvPr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7</a:t>
            </a:r>
          </a:p>
        </p:txBody>
      </p:sp>
      <p:sp>
        <p:nvSpPr>
          <p:cNvPr id="12" name="Cover 8">
            <a:extLst>
              <a:ext uri="{FF2B5EF4-FFF2-40B4-BE49-F238E27FC236}">
                <a16:creationId xmlns:a16="http://schemas.microsoft.com/office/drawing/2014/main" id="{0E296094-4B94-4AC7-8B63-809AFE278CAE}"/>
              </a:ext>
            </a:extLst>
          </p:cNvPr>
          <p:cNvSpPr/>
          <p:nvPr/>
        </p:nvSpPr>
        <p:spPr>
          <a:xfrm>
            <a:off x="406800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8</a:t>
            </a:r>
          </a:p>
        </p:txBody>
      </p:sp>
      <p:sp>
        <p:nvSpPr>
          <p:cNvPr id="13" name="Cover 9">
            <a:extLst>
              <a:ext uri="{FF2B5EF4-FFF2-40B4-BE49-F238E27FC236}">
                <a16:creationId xmlns:a16="http://schemas.microsoft.com/office/drawing/2014/main" id="{70D56355-05D7-4CAB-949D-C353B2DB6219}"/>
              </a:ext>
            </a:extLst>
          </p:cNvPr>
          <p:cNvSpPr/>
          <p:nvPr/>
        </p:nvSpPr>
        <p:spPr>
          <a:xfrm>
            <a:off x="8136000" y="4608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7335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491023-40BF-49BB-A448-15013E9FB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379" y="-1"/>
            <a:ext cx="7233687" cy="6845301"/>
          </a:xfrm>
          <a:prstGeom prst="rect">
            <a:avLst/>
          </a:prstGeom>
        </p:spPr>
      </p:pic>
      <p:sp>
        <p:nvSpPr>
          <p:cNvPr id="5" name="Cover 1">
            <a:extLst>
              <a:ext uri="{FF2B5EF4-FFF2-40B4-BE49-F238E27FC236}">
                <a16:creationId xmlns:a16="http://schemas.microsoft.com/office/drawing/2014/main" id="{5DBD1C94-DF06-46D6-AD96-E55B6874ABF6}"/>
              </a:ext>
            </a:extLst>
          </p:cNvPr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</a:p>
        </p:txBody>
      </p:sp>
      <p:sp>
        <p:nvSpPr>
          <p:cNvPr id="6" name="Cover 2">
            <a:extLst>
              <a:ext uri="{FF2B5EF4-FFF2-40B4-BE49-F238E27FC236}">
                <a16:creationId xmlns:a16="http://schemas.microsoft.com/office/drawing/2014/main" id="{57AC1F93-B7F8-4489-ADEE-AD9FA2D9211D}"/>
              </a:ext>
            </a:extLst>
          </p:cNvPr>
          <p:cNvSpPr/>
          <p:nvPr/>
        </p:nvSpPr>
        <p:spPr>
          <a:xfrm>
            <a:off x="4068000" y="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</a:p>
        </p:txBody>
      </p:sp>
      <p:sp>
        <p:nvSpPr>
          <p:cNvPr id="7" name="Cover 3">
            <a:extLst>
              <a:ext uri="{FF2B5EF4-FFF2-40B4-BE49-F238E27FC236}">
                <a16:creationId xmlns:a16="http://schemas.microsoft.com/office/drawing/2014/main" id="{2149205D-6FA1-47F1-AC43-58ED69C9B70E}"/>
              </a:ext>
            </a:extLst>
          </p:cNvPr>
          <p:cNvSpPr/>
          <p:nvPr/>
        </p:nvSpPr>
        <p:spPr>
          <a:xfrm>
            <a:off x="8136000" y="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</a:p>
        </p:txBody>
      </p:sp>
      <p:sp>
        <p:nvSpPr>
          <p:cNvPr id="8" name="Cover 4">
            <a:extLst>
              <a:ext uri="{FF2B5EF4-FFF2-40B4-BE49-F238E27FC236}">
                <a16:creationId xmlns:a16="http://schemas.microsoft.com/office/drawing/2014/main" id="{C1A1C993-319C-4E2D-BF52-E1B10700D988}"/>
              </a:ext>
            </a:extLst>
          </p:cNvPr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4</a:t>
            </a:r>
          </a:p>
        </p:txBody>
      </p:sp>
      <p:sp>
        <p:nvSpPr>
          <p:cNvPr id="9" name="Cover 5">
            <a:extLst>
              <a:ext uri="{FF2B5EF4-FFF2-40B4-BE49-F238E27FC236}">
                <a16:creationId xmlns:a16="http://schemas.microsoft.com/office/drawing/2014/main" id="{13265C89-2656-4A1E-985D-C1AB47577BE3}"/>
              </a:ext>
            </a:extLst>
          </p:cNvPr>
          <p:cNvSpPr/>
          <p:nvPr/>
        </p:nvSpPr>
        <p:spPr>
          <a:xfrm>
            <a:off x="4068000" y="2304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</a:p>
        </p:txBody>
      </p:sp>
      <p:sp>
        <p:nvSpPr>
          <p:cNvPr id="10" name="Cover 6">
            <a:extLst>
              <a:ext uri="{FF2B5EF4-FFF2-40B4-BE49-F238E27FC236}">
                <a16:creationId xmlns:a16="http://schemas.microsoft.com/office/drawing/2014/main" id="{D54475ED-5C0D-4568-B978-95BF784B411D}"/>
              </a:ext>
            </a:extLst>
          </p:cNvPr>
          <p:cNvSpPr/>
          <p:nvPr/>
        </p:nvSpPr>
        <p:spPr>
          <a:xfrm>
            <a:off x="8136000" y="2304000"/>
            <a:ext cx="4068000" cy="23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6</a:t>
            </a:r>
          </a:p>
        </p:txBody>
      </p:sp>
      <p:sp>
        <p:nvSpPr>
          <p:cNvPr id="11" name="Cover 7">
            <a:extLst>
              <a:ext uri="{FF2B5EF4-FFF2-40B4-BE49-F238E27FC236}">
                <a16:creationId xmlns:a16="http://schemas.microsoft.com/office/drawing/2014/main" id="{64F0BEF2-A115-4F97-BF19-1E987B12AA47}"/>
              </a:ext>
            </a:extLst>
          </p:cNvPr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7</a:t>
            </a:r>
          </a:p>
        </p:txBody>
      </p:sp>
      <p:sp>
        <p:nvSpPr>
          <p:cNvPr id="12" name="Cover 8">
            <a:extLst>
              <a:ext uri="{FF2B5EF4-FFF2-40B4-BE49-F238E27FC236}">
                <a16:creationId xmlns:a16="http://schemas.microsoft.com/office/drawing/2014/main" id="{0E296094-4B94-4AC7-8B63-809AFE278CAE}"/>
              </a:ext>
            </a:extLst>
          </p:cNvPr>
          <p:cNvSpPr/>
          <p:nvPr/>
        </p:nvSpPr>
        <p:spPr>
          <a:xfrm>
            <a:off x="4068000" y="4608000"/>
            <a:ext cx="4068000" cy="230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8</a:t>
            </a:r>
          </a:p>
        </p:txBody>
      </p:sp>
      <p:sp>
        <p:nvSpPr>
          <p:cNvPr id="13" name="Cover 9">
            <a:extLst>
              <a:ext uri="{FF2B5EF4-FFF2-40B4-BE49-F238E27FC236}">
                <a16:creationId xmlns:a16="http://schemas.microsoft.com/office/drawing/2014/main" id="{70D56355-05D7-4CAB-949D-C353B2DB6219}"/>
              </a:ext>
            </a:extLst>
          </p:cNvPr>
          <p:cNvSpPr/>
          <p:nvPr/>
        </p:nvSpPr>
        <p:spPr>
          <a:xfrm>
            <a:off x="8136000" y="4608000"/>
            <a:ext cx="4068000" cy="230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159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54</Words>
  <Application>Microsoft Office PowerPoint</Application>
  <PresentationFormat>Widescreen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ＭＳ Ｐゴシック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Guest</dc:creator>
  <cp:lastModifiedBy>Kerman Computer</cp:lastModifiedBy>
  <cp:revision>17</cp:revision>
  <dcterms:created xsi:type="dcterms:W3CDTF">2014-10-02T01:24:02Z</dcterms:created>
  <dcterms:modified xsi:type="dcterms:W3CDTF">2020-10-05T23:09:57Z</dcterms:modified>
</cp:coreProperties>
</file>