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B57AD"/>
    <a:srgbClr val="F8C0E9"/>
    <a:srgbClr val="AE79BD"/>
    <a:srgbClr val="9553A7"/>
    <a:srgbClr val="874B97"/>
    <a:srgbClr val="A063B1"/>
    <a:srgbClr val="EF6DCD"/>
    <a:srgbClr val="EC52C4"/>
    <a:srgbClr val="F496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4660"/>
  </p:normalViewPr>
  <p:slideViewPr>
    <p:cSldViewPr>
      <p:cViewPr varScale="1">
        <p:scale>
          <a:sx n="69" d="100"/>
          <a:sy n="69" d="100"/>
        </p:scale>
        <p:origin x="77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F2DDE-9048-4AB5-865F-032FFD2540E7}" type="datetimeFigureOut">
              <a:rPr lang="zh-CN" altLang="en-US" smtClean="0"/>
              <a:t>2020/8/17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192CF-0865-4C80-BFC7-EF15A2D4BE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2666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F2DDE-9048-4AB5-865F-032FFD2540E7}" type="datetimeFigureOut">
              <a:rPr lang="zh-CN" altLang="en-US" smtClean="0"/>
              <a:t>2020/8/17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192CF-0865-4C80-BFC7-EF15A2D4BE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0735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F2DDE-9048-4AB5-865F-032FFD2540E7}" type="datetimeFigureOut">
              <a:rPr lang="zh-CN" altLang="en-US" smtClean="0"/>
              <a:t>2020/8/17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192CF-0865-4C80-BFC7-EF15A2D4BE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556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F2DDE-9048-4AB5-865F-032FFD2540E7}" type="datetimeFigureOut">
              <a:rPr lang="zh-CN" altLang="en-US" smtClean="0"/>
              <a:t>2020/8/17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192CF-0865-4C80-BFC7-EF15A2D4BE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5475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F2DDE-9048-4AB5-865F-032FFD2540E7}" type="datetimeFigureOut">
              <a:rPr lang="zh-CN" altLang="en-US" smtClean="0"/>
              <a:t>2020/8/17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192CF-0865-4C80-BFC7-EF15A2D4BE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8712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F2DDE-9048-4AB5-865F-032FFD2540E7}" type="datetimeFigureOut">
              <a:rPr lang="zh-CN" altLang="en-US" smtClean="0"/>
              <a:t>2020/8/17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192CF-0865-4C80-BFC7-EF15A2D4BE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8715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F2DDE-9048-4AB5-865F-032FFD2540E7}" type="datetimeFigureOut">
              <a:rPr lang="zh-CN" altLang="en-US" smtClean="0"/>
              <a:t>2020/8/17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192CF-0865-4C80-BFC7-EF15A2D4BE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0898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F2DDE-9048-4AB5-865F-032FFD2540E7}" type="datetimeFigureOut">
              <a:rPr lang="zh-CN" altLang="en-US" smtClean="0"/>
              <a:t>2020/8/17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192CF-0865-4C80-BFC7-EF15A2D4BE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565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F2DDE-9048-4AB5-865F-032FFD2540E7}" type="datetimeFigureOut">
              <a:rPr lang="zh-CN" altLang="en-US" smtClean="0"/>
              <a:t>2020/8/17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192CF-0865-4C80-BFC7-EF15A2D4BE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7734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F2DDE-9048-4AB5-865F-032FFD2540E7}" type="datetimeFigureOut">
              <a:rPr lang="zh-CN" altLang="en-US" smtClean="0"/>
              <a:t>2020/8/17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192CF-0865-4C80-BFC7-EF15A2D4BE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7338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F2DDE-9048-4AB5-865F-032FFD2540E7}" type="datetimeFigureOut">
              <a:rPr lang="zh-CN" altLang="en-US" smtClean="0"/>
              <a:t>2020/8/17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192CF-0865-4C80-BFC7-EF15A2D4BE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4892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EF2DDE-9048-4AB5-865F-032FFD2540E7}" type="datetimeFigureOut">
              <a:rPr lang="zh-CN" altLang="en-US" smtClean="0"/>
              <a:t>2020/8/17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2192CF-0865-4C80-BFC7-EF15A2D4BE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191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B57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979712" y="260648"/>
            <a:ext cx="4968552" cy="4370427"/>
          </a:xfrm>
          <a:prstGeom prst="rect">
            <a:avLst/>
          </a:prstGeom>
          <a:noFill/>
          <a:ln>
            <a:solidFill>
              <a:srgbClr val="9B57A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rgbClr val="F8C0E9"/>
                </a:solidFill>
                <a:latin typeface="Jigsaw Trouserdrop" pitchFamily="2" charset="0"/>
              </a:rPr>
              <a:t>Richard’s</a:t>
            </a:r>
          </a:p>
          <a:p>
            <a:pPr algn="ctr"/>
            <a:r>
              <a:rPr lang="en-US" altLang="zh-CN" sz="3600" dirty="0" smtClean="0">
                <a:latin typeface="Jigsaw Trouserdrop" pitchFamily="2" charset="0"/>
              </a:rPr>
              <a:t> </a:t>
            </a:r>
            <a:r>
              <a:rPr lang="en-US" altLang="zh-CN" sz="11500" dirty="0" smtClean="0">
                <a:solidFill>
                  <a:srgbClr val="00B0F0"/>
                </a:solidFill>
                <a:latin typeface="Jigsaw Trouserdrop" pitchFamily="2" charset="0"/>
              </a:rPr>
              <a:t>J</a:t>
            </a:r>
            <a:r>
              <a:rPr lang="en-US" altLang="zh-CN" sz="11500" dirty="0" smtClean="0">
                <a:solidFill>
                  <a:srgbClr val="FF0000"/>
                </a:solidFill>
                <a:latin typeface="Jigsaw Trouserdrop" pitchFamily="2" charset="0"/>
              </a:rPr>
              <a:t>i</a:t>
            </a:r>
            <a:r>
              <a:rPr lang="en-US" altLang="zh-CN" sz="11500" dirty="0" smtClean="0">
                <a:solidFill>
                  <a:srgbClr val="92D050"/>
                </a:solidFill>
                <a:latin typeface="Jigsaw Trouserdrop" pitchFamily="2" charset="0"/>
              </a:rPr>
              <a:t>g</a:t>
            </a:r>
            <a:r>
              <a:rPr lang="en-US" altLang="zh-CN" sz="11500" dirty="0" smtClean="0">
                <a:solidFill>
                  <a:srgbClr val="FFFF00"/>
                </a:solidFill>
                <a:latin typeface="Jigsaw Trouserdrop" pitchFamily="2" charset="0"/>
              </a:rPr>
              <a:t>s</a:t>
            </a:r>
            <a:r>
              <a:rPr lang="en-US" altLang="zh-CN" sz="11500" dirty="0" smtClean="0">
                <a:solidFill>
                  <a:srgbClr val="FFC000"/>
                </a:solidFill>
                <a:latin typeface="Jigsaw Trouserdrop" pitchFamily="2" charset="0"/>
              </a:rPr>
              <a:t>a</a:t>
            </a:r>
            <a:r>
              <a:rPr lang="en-US" altLang="zh-CN" sz="11500" dirty="0" smtClean="0">
                <a:solidFill>
                  <a:schemeClr val="bg1">
                    <a:lumMod val="75000"/>
                  </a:schemeClr>
                </a:solidFill>
                <a:latin typeface="Jigsaw Trouserdrop" pitchFamily="2" charset="0"/>
              </a:rPr>
              <a:t>w</a:t>
            </a:r>
            <a:r>
              <a:rPr lang="en-US" altLang="zh-CN" sz="11500" dirty="0" smtClean="0">
                <a:solidFill>
                  <a:srgbClr val="0070C0"/>
                </a:solidFill>
                <a:latin typeface="Jigsaw Trouserdrop" pitchFamily="2" charset="0"/>
              </a:rPr>
              <a:t> </a:t>
            </a:r>
            <a:r>
              <a:rPr lang="en-US" altLang="zh-CN" sz="11500" dirty="0" smtClean="0">
                <a:solidFill>
                  <a:srgbClr val="00B0F0"/>
                </a:solidFill>
                <a:latin typeface="Jigsaw Trouserdrop" pitchFamily="2" charset="0"/>
              </a:rPr>
              <a:t>P</a:t>
            </a:r>
            <a:r>
              <a:rPr lang="en-US" altLang="zh-CN" sz="11500" dirty="0" smtClean="0">
                <a:solidFill>
                  <a:srgbClr val="FF0000"/>
                </a:solidFill>
                <a:latin typeface="Jigsaw Trouserdrop" pitchFamily="2" charset="0"/>
              </a:rPr>
              <a:t>u</a:t>
            </a:r>
            <a:r>
              <a:rPr lang="en-US" altLang="zh-CN" sz="11500" dirty="0" smtClean="0">
                <a:solidFill>
                  <a:srgbClr val="92D050"/>
                </a:solidFill>
                <a:latin typeface="Jigsaw Trouserdrop" pitchFamily="2" charset="0"/>
              </a:rPr>
              <a:t>z</a:t>
            </a:r>
            <a:r>
              <a:rPr lang="en-US" altLang="zh-CN" sz="11500" dirty="0" smtClean="0">
                <a:solidFill>
                  <a:srgbClr val="FFFF00"/>
                </a:solidFill>
                <a:latin typeface="Jigsaw Trouserdrop" pitchFamily="2" charset="0"/>
              </a:rPr>
              <a:t>z</a:t>
            </a:r>
            <a:r>
              <a:rPr lang="en-US" altLang="zh-CN" sz="11500" dirty="0" smtClean="0">
                <a:solidFill>
                  <a:srgbClr val="FFC000"/>
                </a:solidFill>
                <a:latin typeface="Jigsaw Trouserdrop" pitchFamily="2" charset="0"/>
              </a:rPr>
              <a:t>l</a:t>
            </a:r>
            <a:r>
              <a:rPr lang="en-US" altLang="zh-CN" sz="11500" dirty="0" smtClean="0">
                <a:solidFill>
                  <a:schemeClr val="bg1">
                    <a:lumMod val="75000"/>
                  </a:schemeClr>
                </a:solidFill>
                <a:latin typeface="Jigsaw Trouserdrop" pitchFamily="2" charset="0"/>
              </a:rPr>
              <a:t>e</a:t>
            </a:r>
            <a:endParaRPr lang="zh-CN" altLang="en-US" sz="11500" dirty="0">
              <a:solidFill>
                <a:schemeClr val="bg1">
                  <a:lumMod val="75000"/>
                </a:schemeClr>
              </a:solidFill>
              <a:latin typeface="Jigsaw Trouserdrop" pitchFamily="2" charset="0"/>
            </a:endParaRPr>
          </a:p>
        </p:txBody>
      </p:sp>
      <p:pic>
        <p:nvPicPr>
          <p:cNvPr id="1031" name="Picture 7" descr="C:\Documents and Settings\Administrator\Local Settings\Temporary Internet Files\Content.IE5\7YTEAUPK\MC900439816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186088">
            <a:off x="179512" y="4185635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Documents and Settings\Administrator\Local Settings\Temporary Internet Files\Content.IE5\AEY0JZSD\MC900320726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9615" y="4684167"/>
            <a:ext cx="1832458" cy="1582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7" descr="C:\Documents and Settings\Administrator\Local Settings\Temporary Internet Files\Content.IE5\7YTEAUPK\MC900439816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34475">
            <a:off x="6415858" y="4054838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7" descr="C:\Documents and Settings\Administrator\Local Settings\Temporary Internet Files\Content.IE5\7YTEAUPK\MC900439816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02096">
            <a:off x="6576073" y="245244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7" descr="C:\Documents and Settings\Administrator\Local Settings\Temporary Internet Files\Content.IE5\7YTEAUPK\MC900439816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246909">
            <a:off x="-22497" y="-257423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1714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B57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95736" y="262504"/>
            <a:ext cx="4968552" cy="6124754"/>
          </a:xfrm>
          <a:prstGeom prst="rect">
            <a:avLst/>
          </a:prstGeom>
          <a:noFill/>
          <a:ln>
            <a:solidFill>
              <a:srgbClr val="9B57AD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altLang="zh-CN" sz="11500" dirty="0" smtClean="0">
              <a:solidFill>
                <a:srgbClr val="00B0F0"/>
              </a:solidFill>
              <a:latin typeface="Jigsaw Trouserdrop" pitchFamily="2" charset="0"/>
            </a:endParaRPr>
          </a:p>
          <a:p>
            <a:pPr algn="ctr"/>
            <a:r>
              <a:rPr lang="en-US" altLang="zh-CN" sz="11500" dirty="0" smtClean="0">
                <a:solidFill>
                  <a:srgbClr val="00B0F0"/>
                </a:solidFill>
                <a:latin typeface="Jigsaw Trouserdrop" pitchFamily="2" charset="0"/>
              </a:rPr>
              <a:t>P</a:t>
            </a:r>
            <a:r>
              <a:rPr lang="en-US" altLang="zh-CN" sz="11500" dirty="0" smtClean="0">
                <a:solidFill>
                  <a:srgbClr val="FF0000"/>
                </a:solidFill>
                <a:latin typeface="Jigsaw Trouserdrop" pitchFamily="2" charset="0"/>
              </a:rPr>
              <a:t>u</a:t>
            </a:r>
            <a:r>
              <a:rPr lang="en-US" altLang="zh-CN" sz="11500" dirty="0" smtClean="0">
                <a:solidFill>
                  <a:srgbClr val="92D050"/>
                </a:solidFill>
                <a:latin typeface="Jigsaw Trouserdrop" pitchFamily="2" charset="0"/>
              </a:rPr>
              <a:t>z</a:t>
            </a:r>
            <a:r>
              <a:rPr lang="en-US" altLang="zh-CN" sz="11500" dirty="0" smtClean="0">
                <a:solidFill>
                  <a:srgbClr val="FFFF00"/>
                </a:solidFill>
                <a:latin typeface="Jigsaw Trouserdrop" pitchFamily="2" charset="0"/>
              </a:rPr>
              <a:t>z</a:t>
            </a:r>
            <a:r>
              <a:rPr lang="en-US" altLang="zh-CN" sz="11500" dirty="0" smtClean="0">
                <a:solidFill>
                  <a:srgbClr val="FFC000"/>
                </a:solidFill>
                <a:latin typeface="Jigsaw Trouserdrop" pitchFamily="2" charset="0"/>
              </a:rPr>
              <a:t>l</a:t>
            </a:r>
            <a:r>
              <a:rPr lang="en-US" altLang="zh-CN" sz="11500" dirty="0" smtClean="0">
                <a:solidFill>
                  <a:schemeClr val="bg1">
                    <a:lumMod val="75000"/>
                  </a:schemeClr>
                </a:solidFill>
                <a:latin typeface="Jigsaw Trouserdrop" pitchFamily="2" charset="0"/>
              </a:rPr>
              <a:t>e</a:t>
            </a:r>
          </a:p>
          <a:p>
            <a:pPr algn="ctr"/>
            <a:r>
              <a:rPr lang="en-US" altLang="zh-CN" sz="5400" dirty="0" smtClean="0">
                <a:latin typeface="Comic Sans MS" pitchFamily="66" charset="0"/>
              </a:rPr>
              <a:t>Countries</a:t>
            </a:r>
          </a:p>
          <a:p>
            <a:pPr algn="ctr"/>
            <a:r>
              <a:rPr lang="en-US" altLang="zh-CN" sz="5400" dirty="0" smtClean="0">
                <a:latin typeface="Comic Sans MS" pitchFamily="66" charset="0"/>
              </a:rPr>
              <a:t>and</a:t>
            </a:r>
          </a:p>
          <a:p>
            <a:pPr algn="ctr"/>
            <a:r>
              <a:rPr lang="en-US" altLang="zh-CN" sz="5400" dirty="0" smtClean="0">
                <a:latin typeface="Comic Sans MS" pitchFamily="66" charset="0"/>
              </a:rPr>
              <a:t>Flags  </a:t>
            </a:r>
            <a:endParaRPr lang="zh-CN" altLang="en-US" sz="5400" dirty="0">
              <a:latin typeface="Comic Sans MS" pitchFamily="66" charset="0"/>
            </a:endParaRPr>
          </a:p>
        </p:txBody>
      </p:sp>
      <p:pic>
        <p:nvPicPr>
          <p:cNvPr id="1031" name="Picture 7" descr="C:\Documents and Settings\Administrator\Local Settings\Temporary Internet Files\Content.IE5\7YTEAUPK\MC900439816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186088">
            <a:off x="179512" y="4185635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7" descr="C:\Documents and Settings\Administrator\Local Settings\Temporary Internet Files\Content.IE5\7YTEAUPK\MC900439816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34475">
            <a:off x="6415858" y="4054838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7" descr="C:\Documents and Settings\Administrator\Local Settings\Temporary Internet Files\Content.IE5\7YTEAUPK\MC900439816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02096">
            <a:off x="6576073" y="245244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7" descr="C:\Documents and Settings\Administrator\Local Settings\Temporary Internet Files\Content.IE5\7YTEAUPK\MC900439816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246909">
            <a:off x="-22497" y="-257423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436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1" t="19872" r="638" b="20465"/>
          <a:stretch/>
        </p:blipFill>
        <p:spPr bwMode="auto">
          <a:xfrm>
            <a:off x="1043608" y="1323827"/>
            <a:ext cx="7056784" cy="4010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uzzle2"/>
          <p:cNvSpPr>
            <a:spLocks noEditPoints="1" noChangeArrowheads="1"/>
          </p:cNvSpPr>
          <p:nvPr/>
        </p:nvSpPr>
        <p:spPr bwMode="auto">
          <a:xfrm>
            <a:off x="1821936" y="45113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Puzzle8"/>
          <p:cNvSpPr>
            <a:spLocks noEditPoints="1" noChangeArrowheads="1"/>
          </p:cNvSpPr>
          <p:nvPr/>
        </p:nvSpPr>
        <p:spPr bwMode="auto">
          <a:xfrm>
            <a:off x="1394177" y="1542696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Puzzle7"/>
          <p:cNvSpPr>
            <a:spLocks noEditPoints="1" noChangeArrowheads="1"/>
          </p:cNvSpPr>
          <p:nvPr/>
        </p:nvSpPr>
        <p:spPr bwMode="auto">
          <a:xfrm>
            <a:off x="485850" y="1519614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Puzzle1"/>
          <p:cNvSpPr>
            <a:spLocks noEditPoints="1" noChangeArrowheads="1"/>
          </p:cNvSpPr>
          <p:nvPr/>
        </p:nvSpPr>
        <p:spPr bwMode="auto">
          <a:xfrm>
            <a:off x="0" y="666956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5" name="Puzzle14"/>
          <p:cNvSpPr>
            <a:spLocks noEditPoints="1" noChangeArrowheads="1"/>
          </p:cNvSpPr>
          <p:nvPr/>
        </p:nvSpPr>
        <p:spPr bwMode="auto">
          <a:xfrm>
            <a:off x="1803453" y="2730171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Puzzle20"/>
          <p:cNvSpPr>
            <a:spLocks noEditPoints="1" noChangeArrowheads="1"/>
          </p:cNvSpPr>
          <p:nvPr/>
        </p:nvSpPr>
        <p:spPr bwMode="auto">
          <a:xfrm>
            <a:off x="1375694" y="4227754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Puzzle19"/>
          <p:cNvSpPr>
            <a:spLocks noEditPoints="1" noChangeArrowheads="1"/>
          </p:cNvSpPr>
          <p:nvPr/>
        </p:nvSpPr>
        <p:spPr bwMode="auto">
          <a:xfrm>
            <a:off x="467367" y="4204672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Puzzle13"/>
          <p:cNvSpPr>
            <a:spLocks noEditPoints="1" noChangeArrowheads="1"/>
          </p:cNvSpPr>
          <p:nvPr/>
        </p:nvSpPr>
        <p:spPr bwMode="auto">
          <a:xfrm>
            <a:off x="-18483" y="3352014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Puzzle16"/>
          <p:cNvSpPr>
            <a:spLocks noEditPoints="1" noChangeArrowheads="1"/>
          </p:cNvSpPr>
          <p:nvPr/>
        </p:nvSpPr>
        <p:spPr bwMode="auto">
          <a:xfrm>
            <a:off x="4506974" y="2716458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Puzzle22"/>
          <p:cNvSpPr>
            <a:spLocks noEditPoints="1" noChangeArrowheads="1"/>
          </p:cNvSpPr>
          <p:nvPr/>
        </p:nvSpPr>
        <p:spPr bwMode="auto">
          <a:xfrm>
            <a:off x="4079215" y="4214041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Puzzle21"/>
          <p:cNvSpPr>
            <a:spLocks noEditPoints="1" noChangeArrowheads="1"/>
          </p:cNvSpPr>
          <p:nvPr/>
        </p:nvSpPr>
        <p:spPr bwMode="auto">
          <a:xfrm>
            <a:off x="3170888" y="4190959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Puzzle15"/>
          <p:cNvSpPr>
            <a:spLocks noEditPoints="1" noChangeArrowheads="1"/>
          </p:cNvSpPr>
          <p:nvPr/>
        </p:nvSpPr>
        <p:spPr bwMode="auto">
          <a:xfrm>
            <a:off x="2685038" y="3338301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Puzzle4"/>
          <p:cNvSpPr>
            <a:spLocks noEditPoints="1" noChangeArrowheads="1"/>
          </p:cNvSpPr>
          <p:nvPr/>
        </p:nvSpPr>
        <p:spPr bwMode="auto">
          <a:xfrm>
            <a:off x="4525457" y="35871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Puzzle10"/>
          <p:cNvSpPr>
            <a:spLocks noEditPoints="1" noChangeArrowheads="1"/>
          </p:cNvSpPr>
          <p:nvPr/>
        </p:nvSpPr>
        <p:spPr bwMode="auto">
          <a:xfrm>
            <a:off x="4097698" y="1533454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Puzzle9"/>
          <p:cNvSpPr>
            <a:spLocks noEditPoints="1" noChangeArrowheads="1"/>
          </p:cNvSpPr>
          <p:nvPr/>
        </p:nvSpPr>
        <p:spPr bwMode="auto">
          <a:xfrm>
            <a:off x="3189371" y="1510372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Puzzle3"/>
          <p:cNvSpPr>
            <a:spLocks noEditPoints="1" noChangeArrowheads="1"/>
          </p:cNvSpPr>
          <p:nvPr/>
        </p:nvSpPr>
        <p:spPr bwMode="auto">
          <a:xfrm>
            <a:off x="2703521" y="657714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Puzzle6"/>
          <p:cNvSpPr>
            <a:spLocks noEditPoints="1" noChangeArrowheads="1"/>
          </p:cNvSpPr>
          <p:nvPr/>
        </p:nvSpPr>
        <p:spPr bwMode="auto">
          <a:xfrm>
            <a:off x="7239448" y="35871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Puzzle12"/>
          <p:cNvSpPr>
            <a:spLocks noEditPoints="1" noChangeArrowheads="1"/>
          </p:cNvSpPr>
          <p:nvPr/>
        </p:nvSpPr>
        <p:spPr bwMode="auto">
          <a:xfrm>
            <a:off x="6811689" y="1533454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Puzzle11"/>
          <p:cNvSpPr>
            <a:spLocks noEditPoints="1" noChangeArrowheads="1"/>
          </p:cNvSpPr>
          <p:nvPr/>
        </p:nvSpPr>
        <p:spPr bwMode="auto">
          <a:xfrm>
            <a:off x="5903362" y="1510372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Puzzle5"/>
          <p:cNvSpPr>
            <a:spLocks noEditPoints="1" noChangeArrowheads="1"/>
          </p:cNvSpPr>
          <p:nvPr/>
        </p:nvSpPr>
        <p:spPr bwMode="auto">
          <a:xfrm>
            <a:off x="5417512" y="657714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Puzzle18"/>
          <p:cNvSpPr>
            <a:spLocks noEditPoints="1" noChangeArrowheads="1"/>
          </p:cNvSpPr>
          <p:nvPr/>
        </p:nvSpPr>
        <p:spPr bwMode="auto">
          <a:xfrm>
            <a:off x="7224366" y="2707217"/>
            <a:ext cx="1470751" cy="2055613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Puzzle24"/>
          <p:cNvSpPr>
            <a:spLocks noEditPoints="1" noChangeArrowheads="1"/>
          </p:cNvSpPr>
          <p:nvPr/>
        </p:nvSpPr>
        <p:spPr bwMode="auto">
          <a:xfrm>
            <a:off x="6796607" y="4204800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Puzzle23"/>
          <p:cNvSpPr>
            <a:spLocks noEditPoints="1" noChangeArrowheads="1"/>
          </p:cNvSpPr>
          <p:nvPr/>
        </p:nvSpPr>
        <p:spPr bwMode="auto">
          <a:xfrm>
            <a:off x="5888280" y="4181719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Puzzle17"/>
          <p:cNvSpPr>
            <a:spLocks noEditPoints="1" noChangeArrowheads="1"/>
          </p:cNvSpPr>
          <p:nvPr/>
        </p:nvSpPr>
        <p:spPr bwMode="auto">
          <a:xfrm>
            <a:off x="5402430" y="3329060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630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3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3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3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3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2" dur="3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8" dur="3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4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0" dur="3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6" dur="3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3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3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3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3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4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4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4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7" dur="360" accel="50000">
                                          <p:stCondLst>
                                            <p:cond delay="364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3644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56">
                                          <p:stCondLst>
                                            <p:cond delay="364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328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328" tmFilter="0, 0; 0.125,0.2665; 0.25,0.4; 0.375,0.465; 0.5,0.5;  0.625,0.535; 0.75,0.6; 0.875,0.7335; 1,1">
                                          <p:stCondLst>
                                            <p:cond delay="132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264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28" tmFilter="0, 0; 0.125,0.2665; 0.25,0.4; 0.375,0.465; 0.5,0.5;  0.625,0.535; 0.75,0.6; 0.875,0.7335; 1,1">
                                          <p:stCondLst>
                                            <p:cond delay="331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60" accel="50000">
                                          <p:stCondLst>
                                            <p:cond delay="364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52">
                                          <p:stCondLst>
                                            <p:cond delay="124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332" decel="50000">
                                          <p:stCondLst>
                                            <p:cond delay="129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52">
                                          <p:stCondLst>
                                            <p:cond delay="262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332" decel="50000">
                                          <p:stCondLst>
                                            <p:cond delay="267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52">
                                          <p:stCondLst>
                                            <p:cond delay="328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332" decel="50000">
                                          <p:stCondLst>
                                            <p:cond delay="333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52">
                                          <p:stCondLst>
                                            <p:cond delay="361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332" decel="50000">
                                          <p:stCondLst>
                                            <p:cond delay="366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3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9" dur="3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3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4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4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4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34" dur="3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4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4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4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44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5" fill="hold">
                      <p:stCondLst>
                        <p:cond delay="0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8" dur="4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4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0" dur="4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6" dur="315" accel="50000">
                                          <p:stCondLst>
                                            <p:cond delay="318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3188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311">
                                          <p:stCondLst>
                                            <p:cond delay="318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162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162" tmFilter="0, 0; 0.125,0.2665; 0.25,0.4; 0.375,0.465; 0.5,0.5;  0.625,0.535; 0.75,0.6; 0.875,0.7335; 1,1">
                                          <p:stCondLst>
                                            <p:cond delay="116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81" tmFilter="0, 0; 0.125,0.2665; 0.25,0.4; 0.375,0.465; 0.5,0.5;  0.625,0.535; 0.75,0.6; 0.875,0.7335; 1,1">
                                          <p:stCondLst>
                                            <p:cond delay="2317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87" tmFilter="0, 0; 0.125,0.2665; 0.25,0.4; 0.375,0.465; 0.5,0.5;  0.625,0.535; 0.75,0.6; 0.875,0.7335; 1,1">
                                          <p:stCondLst>
                                            <p:cond delay="289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315" accel="50000">
                                          <p:stCondLst>
                                            <p:cond delay="318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4" dur="45">
                                          <p:stCondLst>
                                            <p:cond delay="108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5" dur="290" decel="50000">
                                          <p:stCondLst>
                                            <p:cond delay="1131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6" dur="45">
                                          <p:stCondLst>
                                            <p:cond delay="229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7" dur="290" decel="50000">
                                          <p:stCondLst>
                                            <p:cond delay="234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8" dur="45">
                                          <p:stCondLst>
                                            <p:cond delay="2873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9" dur="290" decel="50000">
                                          <p:stCondLst>
                                            <p:cond delay="291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0" dur="45">
                                          <p:stCondLst>
                                            <p:cond delay="316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1" dur="290" decel="50000">
                                          <p:stCondLst>
                                            <p:cond delay="320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7" dur="4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79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" fill="hold">
                      <p:stCondLst>
                        <p:cond delay="0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3" dur="4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4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4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6" dur="4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92" dur="4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45" grpId="0" animBg="1"/>
      <p:bldP spid="46" grpId="0" animBg="1"/>
      <p:bldP spid="47" grpId="0" animBg="1"/>
      <p:bldP spid="48" grpId="0" animBg="1"/>
      <p:bldP spid="50" grpId="0" animBg="1"/>
      <p:bldP spid="51" grpId="0" animBg="1"/>
      <p:bldP spid="52" grpId="0" animBg="1"/>
      <p:bldP spid="53" grpId="0" animBg="1"/>
      <p:bldP spid="55" grpId="0" animBg="1"/>
      <p:bldP spid="56" grpId="0" animBg="1"/>
      <p:bldP spid="57" grpId="0" animBg="1"/>
      <p:bldP spid="58" grpId="0" animBg="1"/>
      <p:bldP spid="60" grpId="0" animBg="1"/>
      <p:bldP spid="61" grpId="0" animBg="1"/>
      <p:bldP spid="62" grpId="0" animBg="1"/>
      <p:bldP spid="63" grpId="0" animBg="1"/>
      <p:bldP spid="65" grpId="0" animBg="1"/>
      <p:bldP spid="66" grpId="0" animBg="1"/>
      <p:bldP spid="67" grpId="0" animBg="1"/>
      <p:bldP spid="6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73092" y="1409955"/>
            <a:ext cx="5826177" cy="3884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Picture 1" descr="C:\Documents and Settings\Administrator\Local Settings\Temporary Internet Files\Content.IE5\827C3S1Q\MC900232725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653" y="514737"/>
            <a:ext cx="3669322" cy="491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uzzle2"/>
          <p:cNvSpPr>
            <a:spLocks noEditPoints="1" noChangeArrowheads="1"/>
          </p:cNvSpPr>
          <p:nvPr/>
        </p:nvSpPr>
        <p:spPr bwMode="auto">
          <a:xfrm>
            <a:off x="1821936" y="45113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Puzzle8"/>
          <p:cNvSpPr>
            <a:spLocks noEditPoints="1" noChangeArrowheads="1"/>
          </p:cNvSpPr>
          <p:nvPr/>
        </p:nvSpPr>
        <p:spPr bwMode="auto">
          <a:xfrm>
            <a:off x="1394177" y="1542696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Puzzle7"/>
          <p:cNvSpPr>
            <a:spLocks noEditPoints="1" noChangeArrowheads="1"/>
          </p:cNvSpPr>
          <p:nvPr/>
        </p:nvSpPr>
        <p:spPr bwMode="auto">
          <a:xfrm>
            <a:off x="485850" y="1519614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Puzzle1"/>
          <p:cNvSpPr>
            <a:spLocks noEditPoints="1" noChangeArrowheads="1"/>
          </p:cNvSpPr>
          <p:nvPr/>
        </p:nvSpPr>
        <p:spPr bwMode="auto">
          <a:xfrm>
            <a:off x="0" y="666956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5" name="Puzzle14"/>
          <p:cNvSpPr>
            <a:spLocks noEditPoints="1" noChangeArrowheads="1"/>
          </p:cNvSpPr>
          <p:nvPr/>
        </p:nvSpPr>
        <p:spPr bwMode="auto">
          <a:xfrm>
            <a:off x="1803453" y="2730171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Puzzle20"/>
          <p:cNvSpPr>
            <a:spLocks noEditPoints="1" noChangeArrowheads="1"/>
          </p:cNvSpPr>
          <p:nvPr/>
        </p:nvSpPr>
        <p:spPr bwMode="auto">
          <a:xfrm>
            <a:off x="1375694" y="4227754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Puzzle19"/>
          <p:cNvSpPr>
            <a:spLocks noEditPoints="1" noChangeArrowheads="1"/>
          </p:cNvSpPr>
          <p:nvPr/>
        </p:nvSpPr>
        <p:spPr bwMode="auto">
          <a:xfrm>
            <a:off x="467367" y="4204672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Puzzle13"/>
          <p:cNvSpPr>
            <a:spLocks noEditPoints="1" noChangeArrowheads="1"/>
          </p:cNvSpPr>
          <p:nvPr/>
        </p:nvSpPr>
        <p:spPr bwMode="auto">
          <a:xfrm>
            <a:off x="-18483" y="3352014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Puzzle16"/>
          <p:cNvSpPr>
            <a:spLocks noEditPoints="1" noChangeArrowheads="1"/>
          </p:cNvSpPr>
          <p:nvPr/>
        </p:nvSpPr>
        <p:spPr bwMode="auto">
          <a:xfrm>
            <a:off x="4506974" y="2716458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Puzzle22"/>
          <p:cNvSpPr>
            <a:spLocks noEditPoints="1" noChangeArrowheads="1"/>
          </p:cNvSpPr>
          <p:nvPr/>
        </p:nvSpPr>
        <p:spPr bwMode="auto">
          <a:xfrm>
            <a:off x="4079215" y="4214041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Puzzle21"/>
          <p:cNvSpPr>
            <a:spLocks noEditPoints="1" noChangeArrowheads="1"/>
          </p:cNvSpPr>
          <p:nvPr/>
        </p:nvSpPr>
        <p:spPr bwMode="auto">
          <a:xfrm>
            <a:off x="3170888" y="4190959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Puzzle15"/>
          <p:cNvSpPr>
            <a:spLocks noEditPoints="1" noChangeArrowheads="1"/>
          </p:cNvSpPr>
          <p:nvPr/>
        </p:nvSpPr>
        <p:spPr bwMode="auto">
          <a:xfrm>
            <a:off x="2685038" y="3338301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Puzzle4"/>
          <p:cNvSpPr>
            <a:spLocks noEditPoints="1" noChangeArrowheads="1"/>
          </p:cNvSpPr>
          <p:nvPr/>
        </p:nvSpPr>
        <p:spPr bwMode="auto">
          <a:xfrm>
            <a:off x="4525457" y="35871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Puzzle10"/>
          <p:cNvSpPr>
            <a:spLocks noEditPoints="1" noChangeArrowheads="1"/>
          </p:cNvSpPr>
          <p:nvPr/>
        </p:nvSpPr>
        <p:spPr bwMode="auto">
          <a:xfrm>
            <a:off x="4097698" y="1533454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Puzzle9"/>
          <p:cNvSpPr>
            <a:spLocks noEditPoints="1" noChangeArrowheads="1"/>
          </p:cNvSpPr>
          <p:nvPr/>
        </p:nvSpPr>
        <p:spPr bwMode="auto">
          <a:xfrm>
            <a:off x="3189371" y="1510372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Puzzle3"/>
          <p:cNvSpPr>
            <a:spLocks noEditPoints="1" noChangeArrowheads="1"/>
          </p:cNvSpPr>
          <p:nvPr/>
        </p:nvSpPr>
        <p:spPr bwMode="auto">
          <a:xfrm>
            <a:off x="2703521" y="657714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Puzzle6"/>
          <p:cNvSpPr>
            <a:spLocks noEditPoints="1" noChangeArrowheads="1"/>
          </p:cNvSpPr>
          <p:nvPr/>
        </p:nvSpPr>
        <p:spPr bwMode="auto">
          <a:xfrm>
            <a:off x="7239448" y="35871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Puzzle12"/>
          <p:cNvSpPr>
            <a:spLocks noEditPoints="1" noChangeArrowheads="1"/>
          </p:cNvSpPr>
          <p:nvPr/>
        </p:nvSpPr>
        <p:spPr bwMode="auto">
          <a:xfrm>
            <a:off x="6811689" y="1533454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Puzzle11"/>
          <p:cNvSpPr>
            <a:spLocks noEditPoints="1" noChangeArrowheads="1"/>
          </p:cNvSpPr>
          <p:nvPr/>
        </p:nvSpPr>
        <p:spPr bwMode="auto">
          <a:xfrm>
            <a:off x="5903362" y="1510372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Puzzle5"/>
          <p:cNvSpPr>
            <a:spLocks noEditPoints="1" noChangeArrowheads="1"/>
          </p:cNvSpPr>
          <p:nvPr/>
        </p:nvSpPr>
        <p:spPr bwMode="auto">
          <a:xfrm>
            <a:off x="5417512" y="657714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Puzzle18"/>
          <p:cNvSpPr>
            <a:spLocks noEditPoints="1" noChangeArrowheads="1"/>
          </p:cNvSpPr>
          <p:nvPr/>
        </p:nvSpPr>
        <p:spPr bwMode="auto">
          <a:xfrm>
            <a:off x="7224366" y="2707217"/>
            <a:ext cx="1470751" cy="2055613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Puzzle24"/>
          <p:cNvSpPr>
            <a:spLocks noEditPoints="1" noChangeArrowheads="1"/>
          </p:cNvSpPr>
          <p:nvPr/>
        </p:nvSpPr>
        <p:spPr bwMode="auto">
          <a:xfrm>
            <a:off x="6796607" y="4204800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Puzzle23"/>
          <p:cNvSpPr>
            <a:spLocks noEditPoints="1" noChangeArrowheads="1"/>
          </p:cNvSpPr>
          <p:nvPr/>
        </p:nvSpPr>
        <p:spPr bwMode="auto">
          <a:xfrm>
            <a:off x="5888280" y="4181719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Puzzle17"/>
          <p:cNvSpPr>
            <a:spLocks noEditPoints="1" noChangeArrowheads="1"/>
          </p:cNvSpPr>
          <p:nvPr/>
        </p:nvSpPr>
        <p:spPr bwMode="auto">
          <a:xfrm>
            <a:off x="5402430" y="3329060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3382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3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3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3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3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2" dur="3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8" dur="3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4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0" dur="3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6" dur="3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3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3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3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3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4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4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4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7" dur="360" accel="50000">
                                          <p:stCondLst>
                                            <p:cond delay="364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3644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56">
                                          <p:stCondLst>
                                            <p:cond delay="364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328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328" tmFilter="0, 0; 0.125,0.2665; 0.25,0.4; 0.375,0.465; 0.5,0.5;  0.625,0.535; 0.75,0.6; 0.875,0.7335; 1,1">
                                          <p:stCondLst>
                                            <p:cond delay="132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264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28" tmFilter="0, 0; 0.125,0.2665; 0.25,0.4; 0.375,0.465; 0.5,0.5;  0.625,0.535; 0.75,0.6; 0.875,0.7335; 1,1">
                                          <p:stCondLst>
                                            <p:cond delay="331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60" accel="50000">
                                          <p:stCondLst>
                                            <p:cond delay="364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52">
                                          <p:stCondLst>
                                            <p:cond delay="124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332" decel="50000">
                                          <p:stCondLst>
                                            <p:cond delay="129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52">
                                          <p:stCondLst>
                                            <p:cond delay="262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332" decel="50000">
                                          <p:stCondLst>
                                            <p:cond delay="267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52">
                                          <p:stCondLst>
                                            <p:cond delay="328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332" decel="50000">
                                          <p:stCondLst>
                                            <p:cond delay="333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52">
                                          <p:stCondLst>
                                            <p:cond delay="361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332" decel="50000">
                                          <p:stCondLst>
                                            <p:cond delay="366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3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9" dur="3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3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4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4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4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34" dur="3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4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4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4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44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5" fill="hold">
                      <p:stCondLst>
                        <p:cond delay="0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8" dur="4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4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0" dur="4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6" dur="315" accel="50000">
                                          <p:stCondLst>
                                            <p:cond delay="318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3188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311">
                                          <p:stCondLst>
                                            <p:cond delay="318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162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162" tmFilter="0, 0; 0.125,0.2665; 0.25,0.4; 0.375,0.465; 0.5,0.5;  0.625,0.535; 0.75,0.6; 0.875,0.7335; 1,1">
                                          <p:stCondLst>
                                            <p:cond delay="116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81" tmFilter="0, 0; 0.125,0.2665; 0.25,0.4; 0.375,0.465; 0.5,0.5;  0.625,0.535; 0.75,0.6; 0.875,0.7335; 1,1">
                                          <p:stCondLst>
                                            <p:cond delay="2317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87" tmFilter="0, 0; 0.125,0.2665; 0.25,0.4; 0.375,0.465; 0.5,0.5;  0.625,0.535; 0.75,0.6; 0.875,0.7335; 1,1">
                                          <p:stCondLst>
                                            <p:cond delay="289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315" accel="50000">
                                          <p:stCondLst>
                                            <p:cond delay="318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4" dur="45">
                                          <p:stCondLst>
                                            <p:cond delay="108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5" dur="290" decel="50000">
                                          <p:stCondLst>
                                            <p:cond delay="1131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6" dur="45">
                                          <p:stCondLst>
                                            <p:cond delay="229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7" dur="290" decel="50000">
                                          <p:stCondLst>
                                            <p:cond delay="234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8" dur="45">
                                          <p:stCondLst>
                                            <p:cond delay="2873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9" dur="290" decel="50000">
                                          <p:stCondLst>
                                            <p:cond delay="291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0" dur="45">
                                          <p:stCondLst>
                                            <p:cond delay="316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1" dur="290" decel="50000">
                                          <p:stCondLst>
                                            <p:cond delay="320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7" dur="4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79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" fill="hold">
                      <p:stCondLst>
                        <p:cond delay="0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3" dur="4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4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4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6" dur="4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92" dur="4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45" grpId="0" animBg="1"/>
      <p:bldP spid="46" grpId="0" animBg="1"/>
      <p:bldP spid="47" grpId="0" animBg="1"/>
      <p:bldP spid="48" grpId="0" animBg="1"/>
      <p:bldP spid="50" grpId="0" animBg="1"/>
      <p:bldP spid="51" grpId="0" animBg="1"/>
      <p:bldP spid="52" grpId="0" animBg="1"/>
      <p:bldP spid="53" grpId="0" animBg="1"/>
      <p:bldP spid="55" grpId="0" animBg="1"/>
      <p:bldP spid="56" grpId="0" animBg="1"/>
      <p:bldP spid="57" grpId="0" animBg="1"/>
      <p:bldP spid="58" grpId="0" animBg="1"/>
      <p:bldP spid="60" grpId="0" animBg="1"/>
      <p:bldP spid="61" grpId="0" animBg="1"/>
      <p:bldP spid="62" grpId="0" animBg="1"/>
      <p:bldP spid="63" grpId="0" animBg="1"/>
      <p:bldP spid="65" grpId="0" animBg="1"/>
      <p:bldP spid="66" grpId="0" animBg="1"/>
      <p:bldP spid="67" grpId="0" animBg="1"/>
      <p:bldP spid="6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62199" y="1475607"/>
            <a:ext cx="5747455" cy="3830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uzzle2"/>
          <p:cNvSpPr>
            <a:spLocks noEditPoints="1" noChangeArrowheads="1"/>
          </p:cNvSpPr>
          <p:nvPr/>
        </p:nvSpPr>
        <p:spPr bwMode="auto">
          <a:xfrm>
            <a:off x="1821936" y="45113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Puzzle8"/>
          <p:cNvSpPr>
            <a:spLocks noEditPoints="1" noChangeArrowheads="1"/>
          </p:cNvSpPr>
          <p:nvPr/>
        </p:nvSpPr>
        <p:spPr bwMode="auto">
          <a:xfrm>
            <a:off x="1394177" y="1542696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Puzzle7"/>
          <p:cNvSpPr>
            <a:spLocks noEditPoints="1" noChangeArrowheads="1"/>
          </p:cNvSpPr>
          <p:nvPr/>
        </p:nvSpPr>
        <p:spPr bwMode="auto">
          <a:xfrm>
            <a:off x="485850" y="1519614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Puzzle1"/>
          <p:cNvSpPr>
            <a:spLocks noEditPoints="1" noChangeArrowheads="1"/>
          </p:cNvSpPr>
          <p:nvPr/>
        </p:nvSpPr>
        <p:spPr bwMode="auto">
          <a:xfrm>
            <a:off x="0" y="666956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5" name="Puzzle14"/>
          <p:cNvSpPr>
            <a:spLocks noEditPoints="1" noChangeArrowheads="1"/>
          </p:cNvSpPr>
          <p:nvPr/>
        </p:nvSpPr>
        <p:spPr bwMode="auto">
          <a:xfrm>
            <a:off x="1803453" y="2730171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Puzzle20"/>
          <p:cNvSpPr>
            <a:spLocks noEditPoints="1" noChangeArrowheads="1"/>
          </p:cNvSpPr>
          <p:nvPr/>
        </p:nvSpPr>
        <p:spPr bwMode="auto">
          <a:xfrm>
            <a:off x="1375694" y="4227754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Puzzle19"/>
          <p:cNvSpPr>
            <a:spLocks noEditPoints="1" noChangeArrowheads="1"/>
          </p:cNvSpPr>
          <p:nvPr/>
        </p:nvSpPr>
        <p:spPr bwMode="auto">
          <a:xfrm>
            <a:off x="467367" y="4204672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Puzzle13"/>
          <p:cNvSpPr>
            <a:spLocks noEditPoints="1" noChangeArrowheads="1"/>
          </p:cNvSpPr>
          <p:nvPr/>
        </p:nvSpPr>
        <p:spPr bwMode="auto">
          <a:xfrm>
            <a:off x="-18483" y="3352014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Puzzle16"/>
          <p:cNvSpPr>
            <a:spLocks noEditPoints="1" noChangeArrowheads="1"/>
          </p:cNvSpPr>
          <p:nvPr/>
        </p:nvSpPr>
        <p:spPr bwMode="auto">
          <a:xfrm>
            <a:off x="4506974" y="2716458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Puzzle22"/>
          <p:cNvSpPr>
            <a:spLocks noEditPoints="1" noChangeArrowheads="1"/>
          </p:cNvSpPr>
          <p:nvPr/>
        </p:nvSpPr>
        <p:spPr bwMode="auto">
          <a:xfrm>
            <a:off x="4079215" y="4214041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Puzzle21"/>
          <p:cNvSpPr>
            <a:spLocks noEditPoints="1" noChangeArrowheads="1"/>
          </p:cNvSpPr>
          <p:nvPr/>
        </p:nvSpPr>
        <p:spPr bwMode="auto">
          <a:xfrm>
            <a:off x="3170888" y="4190959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Puzzle15"/>
          <p:cNvSpPr>
            <a:spLocks noEditPoints="1" noChangeArrowheads="1"/>
          </p:cNvSpPr>
          <p:nvPr/>
        </p:nvSpPr>
        <p:spPr bwMode="auto">
          <a:xfrm>
            <a:off x="2685038" y="3338301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Puzzle4"/>
          <p:cNvSpPr>
            <a:spLocks noEditPoints="1" noChangeArrowheads="1"/>
          </p:cNvSpPr>
          <p:nvPr/>
        </p:nvSpPr>
        <p:spPr bwMode="auto">
          <a:xfrm>
            <a:off x="4525457" y="35871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Puzzle10"/>
          <p:cNvSpPr>
            <a:spLocks noEditPoints="1" noChangeArrowheads="1"/>
          </p:cNvSpPr>
          <p:nvPr/>
        </p:nvSpPr>
        <p:spPr bwMode="auto">
          <a:xfrm>
            <a:off x="4097698" y="1533454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Puzzle9"/>
          <p:cNvSpPr>
            <a:spLocks noEditPoints="1" noChangeArrowheads="1"/>
          </p:cNvSpPr>
          <p:nvPr/>
        </p:nvSpPr>
        <p:spPr bwMode="auto">
          <a:xfrm>
            <a:off x="3189371" y="1510372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Puzzle3"/>
          <p:cNvSpPr>
            <a:spLocks noEditPoints="1" noChangeArrowheads="1"/>
          </p:cNvSpPr>
          <p:nvPr/>
        </p:nvSpPr>
        <p:spPr bwMode="auto">
          <a:xfrm>
            <a:off x="2703521" y="657714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Puzzle6"/>
          <p:cNvSpPr>
            <a:spLocks noEditPoints="1" noChangeArrowheads="1"/>
          </p:cNvSpPr>
          <p:nvPr/>
        </p:nvSpPr>
        <p:spPr bwMode="auto">
          <a:xfrm>
            <a:off x="7239448" y="35871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Puzzle12"/>
          <p:cNvSpPr>
            <a:spLocks noEditPoints="1" noChangeArrowheads="1"/>
          </p:cNvSpPr>
          <p:nvPr/>
        </p:nvSpPr>
        <p:spPr bwMode="auto">
          <a:xfrm>
            <a:off x="6811689" y="1533454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Puzzle11"/>
          <p:cNvSpPr>
            <a:spLocks noEditPoints="1" noChangeArrowheads="1"/>
          </p:cNvSpPr>
          <p:nvPr/>
        </p:nvSpPr>
        <p:spPr bwMode="auto">
          <a:xfrm>
            <a:off x="5903362" y="1510372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Puzzle5"/>
          <p:cNvSpPr>
            <a:spLocks noEditPoints="1" noChangeArrowheads="1"/>
          </p:cNvSpPr>
          <p:nvPr/>
        </p:nvSpPr>
        <p:spPr bwMode="auto">
          <a:xfrm>
            <a:off x="5417512" y="657714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Puzzle18"/>
          <p:cNvSpPr>
            <a:spLocks noEditPoints="1" noChangeArrowheads="1"/>
          </p:cNvSpPr>
          <p:nvPr/>
        </p:nvSpPr>
        <p:spPr bwMode="auto">
          <a:xfrm>
            <a:off x="7224366" y="2707217"/>
            <a:ext cx="1470751" cy="2055613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Puzzle24"/>
          <p:cNvSpPr>
            <a:spLocks noEditPoints="1" noChangeArrowheads="1"/>
          </p:cNvSpPr>
          <p:nvPr/>
        </p:nvSpPr>
        <p:spPr bwMode="auto">
          <a:xfrm>
            <a:off x="6796607" y="4204800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Puzzle23"/>
          <p:cNvSpPr>
            <a:spLocks noEditPoints="1" noChangeArrowheads="1"/>
          </p:cNvSpPr>
          <p:nvPr/>
        </p:nvSpPr>
        <p:spPr bwMode="auto">
          <a:xfrm>
            <a:off x="5888280" y="4181719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Puzzle17"/>
          <p:cNvSpPr>
            <a:spLocks noEditPoints="1" noChangeArrowheads="1"/>
          </p:cNvSpPr>
          <p:nvPr/>
        </p:nvSpPr>
        <p:spPr bwMode="auto">
          <a:xfrm>
            <a:off x="5402430" y="3329060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3919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3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3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3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3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2" dur="3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8" dur="3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4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0" dur="3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6" dur="3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3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3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3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3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4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4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4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7" dur="360" accel="50000">
                                          <p:stCondLst>
                                            <p:cond delay="364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3644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56">
                                          <p:stCondLst>
                                            <p:cond delay="364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328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328" tmFilter="0, 0; 0.125,0.2665; 0.25,0.4; 0.375,0.465; 0.5,0.5;  0.625,0.535; 0.75,0.6; 0.875,0.7335; 1,1">
                                          <p:stCondLst>
                                            <p:cond delay="132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264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28" tmFilter="0, 0; 0.125,0.2665; 0.25,0.4; 0.375,0.465; 0.5,0.5;  0.625,0.535; 0.75,0.6; 0.875,0.7335; 1,1">
                                          <p:stCondLst>
                                            <p:cond delay="331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60" accel="50000">
                                          <p:stCondLst>
                                            <p:cond delay="364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52">
                                          <p:stCondLst>
                                            <p:cond delay="124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332" decel="50000">
                                          <p:stCondLst>
                                            <p:cond delay="129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52">
                                          <p:stCondLst>
                                            <p:cond delay="262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332" decel="50000">
                                          <p:stCondLst>
                                            <p:cond delay="267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52">
                                          <p:stCondLst>
                                            <p:cond delay="328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332" decel="50000">
                                          <p:stCondLst>
                                            <p:cond delay="333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52">
                                          <p:stCondLst>
                                            <p:cond delay="361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332" decel="50000">
                                          <p:stCondLst>
                                            <p:cond delay="366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3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9" dur="3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3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4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4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4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34" dur="3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4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4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4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44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5" fill="hold">
                      <p:stCondLst>
                        <p:cond delay="0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8" dur="4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4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0" dur="4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6" dur="315" accel="50000">
                                          <p:stCondLst>
                                            <p:cond delay="318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3188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311">
                                          <p:stCondLst>
                                            <p:cond delay="318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162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162" tmFilter="0, 0; 0.125,0.2665; 0.25,0.4; 0.375,0.465; 0.5,0.5;  0.625,0.535; 0.75,0.6; 0.875,0.7335; 1,1">
                                          <p:stCondLst>
                                            <p:cond delay="116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81" tmFilter="0, 0; 0.125,0.2665; 0.25,0.4; 0.375,0.465; 0.5,0.5;  0.625,0.535; 0.75,0.6; 0.875,0.7335; 1,1">
                                          <p:stCondLst>
                                            <p:cond delay="2317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87" tmFilter="0, 0; 0.125,0.2665; 0.25,0.4; 0.375,0.465; 0.5,0.5;  0.625,0.535; 0.75,0.6; 0.875,0.7335; 1,1">
                                          <p:stCondLst>
                                            <p:cond delay="289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315" accel="50000">
                                          <p:stCondLst>
                                            <p:cond delay="318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4" dur="45">
                                          <p:stCondLst>
                                            <p:cond delay="108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5" dur="290" decel="50000">
                                          <p:stCondLst>
                                            <p:cond delay="1131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6" dur="45">
                                          <p:stCondLst>
                                            <p:cond delay="229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7" dur="290" decel="50000">
                                          <p:stCondLst>
                                            <p:cond delay="234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8" dur="45">
                                          <p:stCondLst>
                                            <p:cond delay="2873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9" dur="290" decel="50000">
                                          <p:stCondLst>
                                            <p:cond delay="291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0" dur="45">
                                          <p:stCondLst>
                                            <p:cond delay="316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1" dur="290" decel="50000">
                                          <p:stCondLst>
                                            <p:cond delay="320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7" dur="4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79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" fill="hold">
                      <p:stCondLst>
                        <p:cond delay="0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3" dur="4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4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4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6" dur="4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92" dur="4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45" grpId="0" animBg="1"/>
      <p:bldP spid="46" grpId="0" animBg="1"/>
      <p:bldP spid="47" grpId="0" animBg="1"/>
      <p:bldP spid="48" grpId="0" animBg="1"/>
      <p:bldP spid="50" grpId="0" animBg="1"/>
      <p:bldP spid="51" grpId="0" animBg="1"/>
      <p:bldP spid="52" grpId="0" animBg="1"/>
      <p:bldP spid="53" grpId="0" animBg="1"/>
      <p:bldP spid="55" grpId="0" animBg="1"/>
      <p:bldP spid="56" grpId="0" animBg="1"/>
      <p:bldP spid="57" grpId="0" animBg="1"/>
      <p:bldP spid="58" grpId="0" animBg="1"/>
      <p:bldP spid="60" grpId="0" animBg="1"/>
      <p:bldP spid="61" grpId="0" animBg="1"/>
      <p:bldP spid="62" grpId="0" animBg="1"/>
      <p:bldP spid="63" grpId="0" animBg="1"/>
      <p:bldP spid="65" grpId="0" animBg="1"/>
      <p:bldP spid="66" grpId="0" animBg="1"/>
      <p:bldP spid="67" grpId="0" animBg="1"/>
      <p:bldP spid="6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32957" y="1736381"/>
            <a:ext cx="6384984" cy="3357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uzzle2"/>
          <p:cNvSpPr>
            <a:spLocks noEditPoints="1" noChangeArrowheads="1"/>
          </p:cNvSpPr>
          <p:nvPr/>
        </p:nvSpPr>
        <p:spPr bwMode="auto">
          <a:xfrm>
            <a:off x="1821936" y="45113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Puzzle8"/>
          <p:cNvSpPr>
            <a:spLocks noEditPoints="1" noChangeArrowheads="1"/>
          </p:cNvSpPr>
          <p:nvPr/>
        </p:nvSpPr>
        <p:spPr bwMode="auto">
          <a:xfrm>
            <a:off x="1394177" y="1542696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Puzzle7"/>
          <p:cNvSpPr>
            <a:spLocks noEditPoints="1" noChangeArrowheads="1"/>
          </p:cNvSpPr>
          <p:nvPr/>
        </p:nvSpPr>
        <p:spPr bwMode="auto">
          <a:xfrm>
            <a:off x="485850" y="1519614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Puzzle1"/>
          <p:cNvSpPr>
            <a:spLocks noEditPoints="1" noChangeArrowheads="1"/>
          </p:cNvSpPr>
          <p:nvPr/>
        </p:nvSpPr>
        <p:spPr bwMode="auto">
          <a:xfrm>
            <a:off x="0" y="666956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5" name="Puzzle14"/>
          <p:cNvSpPr>
            <a:spLocks noEditPoints="1" noChangeArrowheads="1"/>
          </p:cNvSpPr>
          <p:nvPr/>
        </p:nvSpPr>
        <p:spPr bwMode="auto">
          <a:xfrm>
            <a:off x="1803453" y="2730171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Puzzle20"/>
          <p:cNvSpPr>
            <a:spLocks noEditPoints="1" noChangeArrowheads="1"/>
          </p:cNvSpPr>
          <p:nvPr/>
        </p:nvSpPr>
        <p:spPr bwMode="auto">
          <a:xfrm>
            <a:off x="1375694" y="4227754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Puzzle19"/>
          <p:cNvSpPr>
            <a:spLocks noEditPoints="1" noChangeArrowheads="1"/>
          </p:cNvSpPr>
          <p:nvPr/>
        </p:nvSpPr>
        <p:spPr bwMode="auto">
          <a:xfrm>
            <a:off x="467367" y="4204672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Puzzle13"/>
          <p:cNvSpPr>
            <a:spLocks noEditPoints="1" noChangeArrowheads="1"/>
          </p:cNvSpPr>
          <p:nvPr/>
        </p:nvSpPr>
        <p:spPr bwMode="auto">
          <a:xfrm>
            <a:off x="-18483" y="3352014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Puzzle16"/>
          <p:cNvSpPr>
            <a:spLocks noEditPoints="1" noChangeArrowheads="1"/>
          </p:cNvSpPr>
          <p:nvPr/>
        </p:nvSpPr>
        <p:spPr bwMode="auto">
          <a:xfrm>
            <a:off x="4506974" y="2716458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Puzzle22"/>
          <p:cNvSpPr>
            <a:spLocks noEditPoints="1" noChangeArrowheads="1"/>
          </p:cNvSpPr>
          <p:nvPr/>
        </p:nvSpPr>
        <p:spPr bwMode="auto">
          <a:xfrm>
            <a:off x="4079215" y="4214041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Puzzle21"/>
          <p:cNvSpPr>
            <a:spLocks noEditPoints="1" noChangeArrowheads="1"/>
          </p:cNvSpPr>
          <p:nvPr/>
        </p:nvSpPr>
        <p:spPr bwMode="auto">
          <a:xfrm>
            <a:off x="3170888" y="4190959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Puzzle15"/>
          <p:cNvSpPr>
            <a:spLocks noEditPoints="1" noChangeArrowheads="1"/>
          </p:cNvSpPr>
          <p:nvPr/>
        </p:nvSpPr>
        <p:spPr bwMode="auto">
          <a:xfrm>
            <a:off x="2685038" y="3338301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Puzzle4"/>
          <p:cNvSpPr>
            <a:spLocks noEditPoints="1" noChangeArrowheads="1"/>
          </p:cNvSpPr>
          <p:nvPr/>
        </p:nvSpPr>
        <p:spPr bwMode="auto">
          <a:xfrm>
            <a:off x="4525457" y="35871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Puzzle10"/>
          <p:cNvSpPr>
            <a:spLocks noEditPoints="1" noChangeArrowheads="1"/>
          </p:cNvSpPr>
          <p:nvPr/>
        </p:nvSpPr>
        <p:spPr bwMode="auto">
          <a:xfrm>
            <a:off x="4097698" y="1533454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Puzzle9"/>
          <p:cNvSpPr>
            <a:spLocks noEditPoints="1" noChangeArrowheads="1"/>
          </p:cNvSpPr>
          <p:nvPr/>
        </p:nvSpPr>
        <p:spPr bwMode="auto">
          <a:xfrm>
            <a:off x="3189371" y="1510372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Puzzle3"/>
          <p:cNvSpPr>
            <a:spLocks noEditPoints="1" noChangeArrowheads="1"/>
          </p:cNvSpPr>
          <p:nvPr/>
        </p:nvSpPr>
        <p:spPr bwMode="auto">
          <a:xfrm>
            <a:off x="2703521" y="657714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Puzzle6"/>
          <p:cNvSpPr>
            <a:spLocks noEditPoints="1" noChangeArrowheads="1"/>
          </p:cNvSpPr>
          <p:nvPr/>
        </p:nvSpPr>
        <p:spPr bwMode="auto">
          <a:xfrm>
            <a:off x="7239448" y="35871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Puzzle12"/>
          <p:cNvSpPr>
            <a:spLocks noEditPoints="1" noChangeArrowheads="1"/>
          </p:cNvSpPr>
          <p:nvPr/>
        </p:nvSpPr>
        <p:spPr bwMode="auto">
          <a:xfrm>
            <a:off x="6811689" y="1533454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Puzzle11"/>
          <p:cNvSpPr>
            <a:spLocks noEditPoints="1" noChangeArrowheads="1"/>
          </p:cNvSpPr>
          <p:nvPr/>
        </p:nvSpPr>
        <p:spPr bwMode="auto">
          <a:xfrm>
            <a:off x="5903362" y="1510372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Puzzle5"/>
          <p:cNvSpPr>
            <a:spLocks noEditPoints="1" noChangeArrowheads="1"/>
          </p:cNvSpPr>
          <p:nvPr/>
        </p:nvSpPr>
        <p:spPr bwMode="auto">
          <a:xfrm>
            <a:off x="5417512" y="657714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Puzzle18"/>
          <p:cNvSpPr>
            <a:spLocks noEditPoints="1" noChangeArrowheads="1"/>
          </p:cNvSpPr>
          <p:nvPr/>
        </p:nvSpPr>
        <p:spPr bwMode="auto">
          <a:xfrm>
            <a:off x="7224366" y="2707217"/>
            <a:ext cx="1470751" cy="2055613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Puzzle24"/>
          <p:cNvSpPr>
            <a:spLocks noEditPoints="1" noChangeArrowheads="1"/>
          </p:cNvSpPr>
          <p:nvPr/>
        </p:nvSpPr>
        <p:spPr bwMode="auto">
          <a:xfrm>
            <a:off x="6796607" y="4204800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Puzzle23"/>
          <p:cNvSpPr>
            <a:spLocks noEditPoints="1" noChangeArrowheads="1"/>
          </p:cNvSpPr>
          <p:nvPr/>
        </p:nvSpPr>
        <p:spPr bwMode="auto">
          <a:xfrm>
            <a:off x="5888280" y="4181719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Puzzle17"/>
          <p:cNvSpPr>
            <a:spLocks noEditPoints="1" noChangeArrowheads="1"/>
          </p:cNvSpPr>
          <p:nvPr/>
        </p:nvSpPr>
        <p:spPr bwMode="auto">
          <a:xfrm>
            <a:off x="5402430" y="3329060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4841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3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3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3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3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2" dur="3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8" dur="3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4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0" dur="3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6" dur="3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3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3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3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3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4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4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4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7" dur="360" accel="50000">
                                          <p:stCondLst>
                                            <p:cond delay="364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3644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56">
                                          <p:stCondLst>
                                            <p:cond delay="364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328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328" tmFilter="0, 0; 0.125,0.2665; 0.25,0.4; 0.375,0.465; 0.5,0.5;  0.625,0.535; 0.75,0.6; 0.875,0.7335; 1,1">
                                          <p:stCondLst>
                                            <p:cond delay="132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264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28" tmFilter="0, 0; 0.125,0.2665; 0.25,0.4; 0.375,0.465; 0.5,0.5;  0.625,0.535; 0.75,0.6; 0.875,0.7335; 1,1">
                                          <p:stCondLst>
                                            <p:cond delay="331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60" accel="50000">
                                          <p:stCondLst>
                                            <p:cond delay="364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52">
                                          <p:stCondLst>
                                            <p:cond delay="124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332" decel="50000">
                                          <p:stCondLst>
                                            <p:cond delay="129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52">
                                          <p:stCondLst>
                                            <p:cond delay="262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332" decel="50000">
                                          <p:stCondLst>
                                            <p:cond delay="267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52">
                                          <p:stCondLst>
                                            <p:cond delay="328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332" decel="50000">
                                          <p:stCondLst>
                                            <p:cond delay="333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52">
                                          <p:stCondLst>
                                            <p:cond delay="361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332" decel="50000">
                                          <p:stCondLst>
                                            <p:cond delay="366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3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9" dur="3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3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4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4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4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34" dur="3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4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4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4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44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5" fill="hold">
                      <p:stCondLst>
                        <p:cond delay="0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8" dur="4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4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0" dur="4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6" dur="315" accel="50000">
                                          <p:stCondLst>
                                            <p:cond delay="318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3188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311">
                                          <p:stCondLst>
                                            <p:cond delay="318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162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162" tmFilter="0, 0; 0.125,0.2665; 0.25,0.4; 0.375,0.465; 0.5,0.5;  0.625,0.535; 0.75,0.6; 0.875,0.7335; 1,1">
                                          <p:stCondLst>
                                            <p:cond delay="116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81" tmFilter="0, 0; 0.125,0.2665; 0.25,0.4; 0.375,0.465; 0.5,0.5;  0.625,0.535; 0.75,0.6; 0.875,0.7335; 1,1">
                                          <p:stCondLst>
                                            <p:cond delay="2317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87" tmFilter="0, 0; 0.125,0.2665; 0.25,0.4; 0.375,0.465; 0.5,0.5;  0.625,0.535; 0.75,0.6; 0.875,0.7335; 1,1">
                                          <p:stCondLst>
                                            <p:cond delay="289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315" accel="50000">
                                          <p:stCondLst>
                                            <p:cond delay="318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4" dur="45">
                                          <p:stCondLst>
                                            <p:cond delay="108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5" dur="290" decel="50000">
                                          <p:stCondLst>
                                            <p:cond delay="1131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6" dur="45">
                                          <p:stCondLst>
                                            <p:cond delay="229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7" dur="290" decel="50000">
                                          <p:stCondLst>
                                            <p:cond delay="234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8" dur="45">
                                          <p:stCondLst>
                                            <p:cond delay="2873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9" dur="290" decel="50000">
                                          <p:stCondLst>
                                            <p:cond delay="291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0" dur="45">
                                          <p:stCondLst>
                                            <p:cond delay="316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1" dur="290" decel="50000">
                                          <p:stCondLst>
                                            <p:cond delay="320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7" dur="4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79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" fill="hold">
                      <p:stCondLst>
                        <p:cond delay="0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3" dur="4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4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4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6" dur="4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92" dur="4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45" grpId="0" animBg="1"/>
      <p:bldP spid="46" grpId="0" animBg="1"/>
      <p:bldP spid="47" grpId="0" animBg="1"/>
      <p:bldP spid="48" grpId="0" animBg="1"/>
      <p:bldP spid="50" grpId="0" animBg="1"/>
      <p:bldP spid="51" grpId="0" animBg="1"/>
      <p:bldP spid="52" grpId="0" animBg="1"/>
      <p:bldP spid="53" grpId="0" animBg="1"/>
      <p:bldP spid="55" grpId="0" animBg="1"/>
      <p:bldP spid="56" grpId="0" animBg="1"/>
      <p:bldP spid="57" grpId="0" animBg="1"/>
      <p:bldP spid="58" grpId="0" animBg="1"/>
      <p:bldP spid="60" grpId="0" animBg="1"/>
      <p:bldP spid="61" grpId="0" animBg="1"/>
      <p:bldP spid="62" grpId="0" animBg="1"/>
      <p:bldP spid="63" grpId="0" animBg="1"/>
      <p:bldP spid="65" grpId="0" animBg="1"/>
      <p:bldP spid="66" grpId="0" animBg="1"/>
      <p:bldP spid="67" grpId="0" animBg="1"/>
      <p:bldP spid="6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61618" y="1371204"/>
            <a:ext cx="6698123" cy="3718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uzzle2"/>
          <p:cNvSpPr>
            <a:spLocks noEditPoints="1" noChangeArrowheads="1"/>
          </p:cNvSpPr>
          <p:nvPr/>
        </p:nvSpPr>
        <p:spPr bwMode="auto">
          <a:xfrm>
            <a:off x="1821936" y="45113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Puzzle8"/>
          <p:cNvSpPr>
            <a:spLocks noEditPoints="1" noChangeArrowheads="1"/>
          </p:cNvSpPr>
          <p:nvPr/>
        </p:nvSpPr>
        <p:spPr bwMode="auto">
          <a:xfrm>
            <a:off x="1394177" y="1542696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Puzzle7"/>
          <p:cNvSpPr>
            <a:spLocks noEditPoints="1" noChangeArrowheads="1"/>
          </p:cNvSpPr>
          <p:nvPr/>
        </p:nvSpPr>
        <p:spPr bwMode="auto">
          <a:xfrm>
            <a:off x="485850" y="1519614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Puzzle1"/>
          <p:cNvSpPr>
            <a:spLocks noEditPoints="1" noChangeArrowheads="1"/>
          </p:cNvSpPr>
          <p:nvPr/>
        </p:nvSpPr>
        <p:spPr bwMode="auto">
          <a:xfrm>
            <a:off x="0" y="666956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5" name="Puzzle14"/>
          <p:cNvSpPr>
            <a:spLocks noEditPoints="1" noChangeArrowheads="1"/>
          </p:cNvSpPr>
          <p:nvPr/>
        </p:nvSpPr>
        <p:spPr bwMode="auto">
          <a:xfrm>
            <a:off x="1803453" y="2730171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Puzzle20"/>
          <p:cNvSpPr>
            <a:spLocks noEditPoints="1" noChangeArrowheads="1"/>
          </p:cNvSpPr>
          <p:nvPr/>
        </p:nvSpPr>
        <p:spPr bwMode="auto">
          <a:xfrm>
            <a:off x="1375694" y="4227754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Puzzle19"/>
          <p:cNvSpPr>
            <a:spLocks noEditPoints="1" noChangeArrowheads="1"/>
          </p:cNvSpPr>
          <p:nvPr/>
        </p:nvSpPr>
        <p:spPr bwMode="auto">
          <a:xfrm>
            <a:off x="467367" y="4204672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Puzzle13"/>
          <p:cNvSpPr>
            <a:spLocks noEditPoints="1" noChangeArrowheads="1"/>
          </p:cNvSpPr>
          <p:nvPr/>
        </p:nvSpPr>
        <p:spPr bwMode="auto">
          <a:xfrm>
            <a:off x="-18483" y="3352014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Puzzle16"/>
          <p:cNvSpPr>
            <a:spLocks noEditPoints="1" noChangeArrowheads="1"/>
          </p:cNvSpPr>
          <p:nvPr/>
        </p:nvSpPr>
        <p:spPr bwMode="auto">
          <a:xfrm>
            <a:off x="4506974" y="2716458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Puzzle22"/>
          <p:cNvSpPr>
            <a:spLocks noEditPoints="1" noChangeArrowheads="1"/>
          </p:cNvSpPr>
          <p:nvPr/>
        </p:nvSpPr>
        <p:spPr bwMode="auto">
          <a:xfrm>
            <a:off x="4079215" y="4214041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Puzzle21"/>
          <p:cNvSpPr>
            <a:spLocks noEditPoints="1" noChangeArrowheads="1"/>
          </p:cNvSpPr>
          <p:nvPr/>
        </p:nvSpPr>
        <p:spPr bwMode="auto">
          <a:xfrm>
            <a:off x="3170888" y="4190959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Puzzle15"/>
          <p:cNvSpPr>
            <a:spLocks noEditPoints="1" noChangeArrowheads="1"/>
          </p:cNvSpPr>
          <p:nvPr/>
        </p:nvSpPr>
        <p:spPr bwMode="auto">
          <a:xfrm>
            <a:off x="2685038" y="3338301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Puzzle4"/>
          <p:cNvSpPr>
            <a:spLocks noEditPoints="1" noChangeArrowheads="1"/>
          </p:cNvSpPr>
          <p:nvPr/>
        </p:nvSpPr>
        <p:spPr bwMode="auto">
          <a:xfrm>
            <a:off x="4525457" y="35871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Puzzle10"/>
          <p:cNvSpPr>
            <a:spLocks noEditPoints="1" noChangeArrowheads="1"/>
          </p:cNvSpPr>
          <p:nvPr/>
        </p:nvSpPr>
        <p:spPr bwMode="auto">
          <a:xfrm>
            <a:off x="4097698" y="1533454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Puzzle9"/>
          <p:cNvSpPr>
            <a:spLocks noEditPoints="1" noChangeArrowheads="1"/>
          </p:cNvSpPr>
          <p:nvPr/>
        </p:nvSpPr>
        <p:spPr bwMode="auto">
          <a:xfrm>
            <a:off x="3189371" y="1510372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Puzzle3"/>
          <p:cNvSpPr>
            <a:spLocks noEditPoints="1" noChangeArrowheads="1"/>
          </p:cNvSpPr>
          <p:nvPr/>
        </p:nvSpPr>
        <p:spPr bwMode="auto">
          <a:xfrm>
            <a:off x="2703521" y="657714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Puzzle6"/>
          <p:cNvSpPr>
            <a:spLocks noEditPoints="1" noChangeArrowheads="1"/>
          </p:cNvSpPr>
          <p:nvPr/>
        </p:nvSpPr>
        <p:spPr bwMode="auto">
          <a:xfrm>
            <a:off x="7239448" y="35871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Puzzle12"/>
          <p:cNvSpPr>
            <a:spLocks noEditPoints="1" noChangeArrowheads="1"/>
          </p:cNvSpPr>
          <p:nvPr/>
        </p:nvSpPr>
        <p:spPr bwMode="auto">
          <a:xfrm>
            <a:off x="6811689" y="1533454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Puzzle11"/>
          <p:cNvSpPr>
            <a:spLocks noEditPoints="1" noChangeArrowheads="1"/>
          </p:cNvSpPr>
          <p:nvPr/>
        </p:nvSpPr>
        <p:spPr bwMode="auto">
          <a:xfrm>
            <a:off x="5903362" y="1510372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Puzzle5"/>
          <p:cNvSpPr>
            <a:spLocks noEditPoints="1" noChangeArrowheads="1"/>
          </p:cNvSpPr>
          <p:nvPr/>
        </p:nvSpPr>
        <p:spPr bwMode="auto">
          <a:xfrm>
            <a:off x="5417512" y="657714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Puzzle18"/>
          <p:cNvSpPr>
            <a:spLocks noEditPoints="1" noChangeArrowheads="1"/>
          </p:cNvSpPr>
          <p:nvPr/>
        </p:nvSpPr>
        <p:spPr bwMode="auto">
          <a:xfrm>
            <a:off x="7224366" y="2707217"/>
            <a:ext cx="1470751" cy="2055613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Puzzle24"/>
          <p:cNvSpPr>
            <a:spLocks noEditPoints="1" noChangeArrowheads="1"/>
          </p:cNvSpPr>
          <p:nvPr/>
        </p:nvSpPr>
        <p:spPr bwMode="auto">
          <a:xfrm>
            <a:off x="6796607" y="4204800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Puzzle23"/>
          <p:cNvSpPr>
            <a:spLocks noEditPoints="1" noChangeArrowheads="1"/>
          </p:cNvSpPr>
          <p:nvPr/>
        </p:nvSpPr>
        <p:spPr bwMode="auto">
          <a:xfrm>
            <a:off x="5888280" y="4181719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Puzzle17"/>
          <p:cNvSpPr>
            <a:spLocks noEditPoints="1" noChangeArrowheads="1"/>
          </p:cNvSpPr>
          <p:nvPr/>
        </p:nvSpPr>
        <p:spPr bwMode="auto">
          <a:xfrm>
            <a:off x="5402430" y="3329060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4013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3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3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3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3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2" dur="3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8" dur="3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4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0" dur="3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6" dur="3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3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3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3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3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4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4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4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7" dur="360" accel="50000">
                                          <p:stCondLst>
                                            <p:cond delay="364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3644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56">
                                          <p:stCondLst>
                                            <p:cond delay="364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328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328" tmFilter="0, 0; 0.125,0.2665; 0.25,0.4; 0.375,0.465; 0.5,0.5;  0.625,0.535; 0.75,0.6; 0.875,0.7335; 1,1">
                                          <p:stCondLst>
                                            <p:cond delay="132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264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28" tmFilter="0, 0; 0.125,0.2665; 0.25,0.4; 0.375,0.465; 0.5,0.5;  0.625,0.535; 0.75,0.6; 0.875,0.7335; 1,1">
                                          <p:stCondLst>
                                            <p:cond delay="331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60" accel="50000">
                                          <p:stCondLst>
                                            <p:cond delay="364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52">
                                          <p:stCondLst>
                                            <p:cond delay="124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332" decel="50000">
                                          <p:stCondLst>
                                            <p:cond delay="129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52">
                                          <p:stCondLst>
                                            <p:cond delay="262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332" decel="50000">
                                          <p:stCondLst>
                                            <p:cond delay="267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52">
                                          <p:stCondLst>
                                            <p:cond delay="328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332" decel="50000">
                                          <p:stCondLst>
                                            <p:cond delay="333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52">
                                          <p:stCondLst>
                                            <p:cond delay="361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332" decel="50000">
                                          <p:stCondLst>
                                            <p:cond delay="366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3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9" dur="3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3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4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4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4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34" dur="3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4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4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4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44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5" fill="hold">
                      <p:stCondLst>
                        <p:cond delay="0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8" dur="4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4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0" dur="4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6" dur="315" accel="50000">
                                          <p:stCondLst>
                                            <p:cond delay="318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3188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311">
                                          <p:stCondLst>
                                            <p:cond delay="318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162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162" tmFilter="0, 0; 0.125,0.2665; 0.25,0.4; 0.375,0.465; 0.5,0.5;  0.625,0.535; 0.75,0.6; 0.875,0.7335; 1,1">
                                          <p:stCondLst>
                                            <p:cond delay="116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81" tmFilter="0, 0; 0.125,0.2665; 0.25,0.4; 0.375,0.465; 0.5,0.5;  0.625,0.535; 0.75,0.6; 0.875,0.7335; 1,1">
                                          <p:stCondLst>
                                            <p:cond delay="2317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87" tmFilter="0, 0; 0.125,0.2665; 0.25,0.4; 0.375,0.465; 0.5,0.5;  0.625,0.535; 0.75,0.6; 0.875,0.7335; 1,1">
                                          <p:stCondLst>
                                            <p:cond delay="289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315" accel="50000">
                                          <p:stCondLst>
                                            <p:cond delay="318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4" dur="45">
                                          <p:stCondLst>
                                            <p:cond delay="108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5" dur="290" decel="50000">
                                          <p:stCondLst>
                                            <p:cond delay="1131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6" dur="45">
                                          <p:stCondLst>
                                            <p:cond delay="229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7" dur="290" decel="50000">
                                          <p:stCondLst>
                                            <p:cond delay="234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8" dur="45">
                                          <p:stCondLst>
                                            <p:cond delay="2873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9" dur="290" decel="50000">
                                          <p:stCondLst>
                                            <p:cond delay="291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0" dur="45">
                                          <p:stCondLst>
                                            <p:cond delay="316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1" dur="290" decel="50000">
                                          <p:stCondLst>
                                            <p:cond delay="320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7" dur="4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79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" fill="hold">
                      <p:stCondLst>
                        <p:cond delay="0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3" dur="4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4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4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6" dur="4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92" dur="4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45" grpId="0" animBg="1"/>
      <p:bldP spid="46" grpId="0" animBg="1"/>
      <p:bldP spid="47" grpId="0" animBg="1"/>
      <p:bldP spid="48" grpId="0" animBg="1"/>
      <p:bldP spid="50" grpId="0" animBg="1"/>
      <p:bldP spid="51" grpId="0" animBg="1"/>
      <p:bldP spid="52" grpId="0" animBg="1"/>
      <p:bldP spid="53" grpId="0" animBg="1"/>
      <p:bldP spid="55" grpId="0" animBg="1"/>
      <p:bldP spid="56" grpId="0" animBg="1"/>
      <p:bldP spid="57" grpId="0" animBg="1"/>
      <p:bldP spid="58" grpId="0" animBg="1"/>
      <p:bldP spid="60" grpId="0" animBg="1"/>
      <p:bldP spid="61" grpId="0" animBg="1"/>
      <p:bldP spid="62" grpId="0" animBg="1"/>
      <p:bldP spid="63" grpId="0" animBg="1"/>
      <p:bldP spid="65" grpId="0" animBg="1"/>
      <p:bldP spid="66" grpId="0" animBg="1"/>
      <p:bldP spid="67" grpId="0" animBg="1"/>
      <p:bldP spid="6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87624" y="1332130"/>
            <a:ext cx="6606325" cy="3946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uzzle2"/>
          <p:cNvSpPr>
            <a:spLocks noEditPoints="1" noChangeArrowheads="1"/>
          </p:cNvSpPr>
          <p:nvPr/>
        </p:nvSpPr>
        <p:spPr bwMode="auto">
          <a:xfrm>
            <a:off x="1821936" y="45113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Puzzle8"/>
          <p:cNvSpPr>
            <a:spLocks noEditPoints="1" noChangeArrowheads="1"/>
          </p:cNvSpPr>
          <p:nvPr/>
        </p:nvSpPr>
        <p:spPr bwMode="auto">
          <a:xfrm>
            <a:off x="1394177" y="1542696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Puzzle7"/>
          <p:cNvSpPr>
            <a:spLocks noEditPoints="1" noChangeArrowheads="1"/>
          </p:cNvSpPr>
          <p:nvPr/>
        </p:nvSpPr>
        <p:spPr bwMode="auto">
          <a:xfrm>
            <a:off x="485850" y="1519614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Puzzle1"/>
          <p:cNvSpPr>
            <a:spLocks noEditPoints="1" noChangeArrowheads="1"/>
          </p:cNvSpPr>
          <p:nvPr/>
        </p:nvSpPr>
        <p:spPr bwMode="auto">
          <a:xfrm>
            <a:off x="0" y="666956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5" name="Puzzle14"/>
          <p:cNvSpPr>
            <a:spLocks noEditPoints="1" noChangeArrowheads="1"/>
          </p:cNvSpPr>
          <p:nvPr/>
        </p:nvSpPr>
        <p:spPr bwMode="auto">
          <a:xfrm>
            <a:off x="1803453" y="2730171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Puzzle20"/>
          <p:cNvSpPr>
            <a:spLocks noEditPoints="1" noChangeArrowheads="1"/>
          </p:cNvSpPr>
          <p:nvPr/>
        </p:nvSpPr>
        <p:spPr bwMode="auto">
          <a:xfrm>
            <a:off x="1375694" y="4227754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Puzzle19"/>
          <p:cNvSpPr>
            <a:spLocks noEditPoints="1" noChangeArrowheads="1"/>
          </p:cNvSpPr>
          <p:nvPr/>
        </p:nvSpPr>
        <p:spPr bwMode="auto">
          <a:xfrm>
            <a:off x="467367" y="4204672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Puzzle13"/>
          <p:cNvSpPr>
            <a:spLocks noEditPoints="1" noChangeArrowheads="1"/>
          </p:cNvSpPr>
          <p:nvPr/>
        </p:nvSpPr>
        <p:spPr bwMode="auto">
          <a:xfrm>
            <a:off x="-18483" y="3352014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Puzzle16"/>
          <p:cNvSpPr>
            <a:spLocks noEditPoints="1" noChangeArrowheads="1"/>
          </p:cNvSpPr>
          <p:nvPr/>
        </p:nvSpPr>
        <p:spPr bwMode="auto">
          <a:xfrm>
            <a:off x="4506974" y="2716458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Puzzle22"/>
          <p:cNvSpPr>
            <a:spLocks noEditPoints="1" noChangeArrowheads="1"/>
          </p:cNvSpPr>
          <p:nvPr/>
        </p:nvSpPr>
        <p:spPr bwMode="auto">
          <a:xfrm>
            <a:off x="4079215" y="4214041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Puzzle21"/>
          <p:cNvSpPr>
            <a:spLocks noEditPoints="1" noChangeArrowheads="1"/>
          </p:cNvSpPr>
          <p:nvPr/>
        </p:nvSpPr>
        <p:spPr bwMode="auto">
          <a:xfrm>
            <a:off x="3170888" y="4190959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Puzzle15"/>
          <p:cNvSpPr>
            <a:spLocks noEditPoints="1" noChangeArrowheads="1"/>
          </p:cNvSpPr>
          <p:nvPr/>
        </p:nvSpPr>
        <p:spPr bwMode="auto">
          <a:xfrm>
            <a:off x="2685038" y="3338301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Puzzle4"/>
          <p:cNvSpPr>
            <a:spLocks noEditPoints="1" noChangeArrowheads="1"/>
          </p:cNvSpPr>
          <p:nvPr/>
        </p:nvSpPr>
        <p:spPr bwMode="auto">
          <a:xfrm>
            <a:off x="4525457" y="35871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Puzzle10"/>
          <p:cNvSpPr>
            <a:spLocks noEditPoints="1" noChangeArrowheads="1"/>
          </p:cNvSpPr>
          <p:nvPr/>
        </p:nvSpPr>
        <p:spPr bwMode="auto">
          <a:xfrm>
            <a:off x="4097698" y="1533454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Puzzle9"/>
          <p:cNvSpPr>
            <a:spLocks noEditPoints="1" noChangeArrowheads="1"/>
          </p:cNvSpPr>
          <p:nvPr/>
        </p:nvSpPr>
        <p:spPr bwMode="auto">
          <a:xfrm>
            <a:off x="3189371" y="1510372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Puzzle3"/>
          <p:cNvSpPr>
            <a:spLocks noEditPoints="1" noChangeArrowheads="1"/>
          </p:cNvSpPr>
          <p:nvPr/>
        </p:nvSpPr>
        <p:spPr bwMode="auto">
          <a:xfrm>
            <a:off x="2703521" y="657714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Puzzle6"/>
          <p:cNvSpPr>
            <a:spLocks noEditPoints="1" noChangeArrowheads="1"/>
          </p:cNvSpPr>
          <p:nvPr/>
        </p:nvSpPr>
        <p:spPr bwMode="auto">
          <a:xfrm>
            <a:off x="7239448" y="35871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Puzzle12"/>
          <p:cNvSpPr>
            <a:spLocks noEditPoints="1" noChangeArrowheads="1"/>
          </p:cNvSpPr>
          <p:nvPr/>
        </p:nvSpPr>
        <p:spPr bwMode="auto">
          <a:xfrm>
            <a:off x="6811689" y="1533454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Puzzle11"/>
          <p:cNvSpPr>
            <a:spLocks noEditPoints="1" noChangeArrowheads="1"/>
          </p:cNvSpPr>
          <p:nvPr/>
        </p:nvSpPr>
        <p:spPr bwMode="auto">
          <a:xfrm>
            <a:off x="5903362" y="1510372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Puzzle5"/>
          <p:cNvSpPr>
            <a:spLocks noEditPoints="1" noChangeArrowheads="1"/>
          </p:cNvSpPr>
          <p:nvPr/>
        </p:nvSpPr>
        <p:spPr bwMode="auto">
          <a:xfrm>
            <a:off x="5417512" y="657714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Puzzle18"/>
          <p:cNvSpPr>
            <a:spLocks noEditPoints="1" noChangeArrowheads="1"/>
          </p:cNvSpPr>
          <p:nvPr/>
        </p:nvSpPr>
        <p:spPr bwMode="auto">
          <a:xfrm>
            <a:off x="7224366" y="2707217"/>
            <a:ext cx="1470751" cy="2055613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Puzzle24"/>
          <p:cNvSpPr>
            <a:spLocks noEditPoints="1" noChangeArrowheads="1"/>
          </p:cNvSpPr>
          <p:nvPr/>
        </p:nvSpPr>
        <p:spPr bwMode="auto">
          <a:xfrm>
            <a:off x="6796607" y="4204800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Puzzle23"/>
          <p:cNvSpPr>
            <a:spLocks noEditPoints="1" noChangeArrowheads="1"/>
          </p:cNvSpPr>
          <p:nvPr/>
        </p:nvSpPr>
        <p:spPr bwMode="auto">
          <a:xfrm>
            <a:off x="5888280" y="4181719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Puzzle17"/>
          <p:cNvSpPr>
            <a:spLocks noEditPoints="1" noChangeArrowheads="1"/>
          </p:cNvSpPr>
          <p:nvPr/>
        </p:nvSpPr>
        <p:spPr bwMode="auto">
          <a:xfrm>
            <a:off x="5402430" y="3329060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5114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3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3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3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3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2" dur="3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8" dur="3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4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0" dur="3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6" dur="3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3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3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3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3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4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4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4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7" dur="360" accel="50000">
                                          <p:stCondLst>
                                            <p:cond delay="364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3644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56">
                                          <p:stCondLst>
                                            <p:cond delay="364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328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328" tmFilter="0, 0; 0.125,0.2665; 0.25,0.4; 0.375,0.465; 0.5,0.5;  0.625,0.535; 0.75,0.6; 0.875,0.7335; 1,1">
                                          <p:stCondLst>
                                            <p:cond delay="132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264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28" tmFilter="0, 0; 0.125,0.2665; 0.25,0.4; 0.375,0.465; 0.5,0.5;  0.625,0.535; 0.75,0.6; 0.875,0.7335; 1,1">
                                          <p:stCondLst>
                                            <p:cond delay="331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60" accel="50000">
                                          <p:stCondLst>
                                            <p:cond delay="364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52">
                                          <p:stCondLst>
                                            <p:cond delay="124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332" decel="50000">
                                          <p:stCondLst>
                                            <p:cond delay="129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52">
                                          <p:stCondLst>
                                            <p:cond delay="262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332" decel="50000">
                                          <p:stCondLst>
                                            <p:cond delay="267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52">
                                          <p:stCondLst>
                                            <p:cond delay="328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332" decel="50000">
                                          <p:stCondLst>
                                            <p:cond delay="333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52">
                                          <p:stCondLst>
                                            <p:cond delay="361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332" decel="50000">
                                          <p:stCondLst>
                                            <p:cond delay="366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3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9" dur="3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3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4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4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4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34" dur="3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4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4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4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44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5" fill="hold">
                      <p:stCondLst>
                        <p:cond delay="0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8" dur="4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4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0" dur="4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6" dur="315" accel="50000">
                                          <p:stCondLst>
                                            <p:cond delay="318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3188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311">
                                          <p:stCondLst>
                                            <p:cond delay="318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162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162" tmFilter="0, 0; 0.125,0.2665; 0.25,0.4; 0.375,0.465; 0.5,0.5;  0.625,0.535; 0.75,0.6; 0.875,0.7335; 1,1">
                                          <p:stCondLst>
                                            <p:cond delay="116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81" tmFilter="0, 0; 0.125,0.2665; 0.25,0.4; 0.375,0.465; 0.5,0.5;  0.625,0.535; 0.75,0.6; 0.875,0.7335; 1,1">
                                          <p:stCondLst>
                                            <p:cond delay="2317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87" tmFilter="0, 0; 0.125,0.2665; 0.25,0.4; 0.375,0.465; 0.5,0.5;  0.625,0.535; 0.75,0.6; 0.875,0.7335; 1,1">
                                          <p:stCondLst>
                                            <p:cond delay="289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315" accel="50000">
                                          <p:stCondLst>
                                            <p:cond delay="318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4" dur="45">
                                          <p:stCondLst>
                                            <p:cond delay="108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5" dur="290" decel="50000">
                                          <p:stCondLst>
                                            <p:cond delay="1131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6" dur="45">
                                          <p:stCondLst>
                                            <p:cond delay="229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7" dur="290" decel="50000">
                                          <p:stCondLst>
                                            <p:cond delay="234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8" dur="45">
                                          <p:stCondLst>
                                            <p:cond delay="2873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9" dur="290" decel="50000">
                                          <p:stCondLst>
                                            <p:cond delay="291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0" dur="45">
                                          <p:stCondLst>
                                            <p:cond delay="316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1" dur="290" decel="50000">
                                          <p:stCondLst>
                                            <p:cond delay="320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7" dur="4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79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" fill="hold">
                      <p:stCondLst>
                        <p:cond delay="0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3" dur="4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4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4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6" dur="4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92" dur="4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45" grpId="0" animBg="1"/>
      <p:bldP spid="46" grpId="0" animBg="1"/>
      <p:bldP spid="47" grpId="0" animBg="1"/>
      <p:bldP spid="48" grpId="0" animBg="1"/>
      <p:bldP spid="50" grpId="0" animBg="1"/>
      <p:bldP spid="51" grpId="0" animBg="1"/>
      <p:bldP spid="52" grpId="0" animBg="1"/>
      <p:bldP spid="53" grpId="0" animBg="1"/>
      <p:bldP spid="55" grpId="0" animBg="1"/>
      <p:bldP spid="56" grpId="0" animBg="1"/>
      <p:bldP spid="57" grpId="0" animBg="1"/>
      <p:bldP spid="58" grpId="0" animBg="1"/>
      <p:bldP spid="60" grpId="0" animBg="1"/>
      <p:bldP spid="61" grpId="0" animBg="1"/>
      <p:bldP spid="62" grpId="0" animBg="1"/>
      <p:bldP spid="63" grpId="0" animBg="1"/>
      <p:bldP spid="65" grpId="0" animBg="1"/>
      <p:bldP spid="66" grpId="0" animBg="1"/>
      <p:bldP spid="67" grpId="0" animBg="1"/>
      <p:bldP spid="6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88218" y="1291192"/>
            <a:ext cx="6768158" cy="3938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uzzle2"/>
          <p:cNvSpPr>
            <a:spLocks noEditPoints="1" noChangeArrowheads="1"/>
          </p:cNvSpPr>
          <p:nvPr/>
        </p:nvSpPr>
        <p:spPr bwMode="auto">
          <a:xfrm>
            <a:off x="1821936" y="45113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Puzzle8"/>
          <p:cNvSpPr>
            <a:spLocks noEditPoints="1" noChangeArrowheads="1"/>
          </p:cNvSpPr>
          <p:nvPr/>
        </p:nvSpPr>
        <p:spPr bwMode="auto">
          <a:xfrm>
            <a:off x="1394177" y="1542696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Puzzle7"/>
          <p:cNvSpPr>
            <a:spLocks noEditPoints="1" noChangeArrowheads="1"/>
          </p:cNvSpPr>
          <p:nvPr/>
        </p:nvSpPr>
        <p:spPr bwMode="auto">
          <a:xfrm>
            <a:off x="485850" y="1519614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Puzzle1"/>
          <p:cNvSpPr>
            <a:spLocks noEditPoints="1" noChangeArrowheads="1"/>
          </p:cNvSpPr>
          <p:nvPr/>
        </p:nvSpPr>
        <p:spPr bwMode="auto">
          <a:xfrm>
            <a:off x="0" y="666956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5" name="Puzzle14"/>
          <p:cNvSpPr>
            <a:spLocks noEditPoints="1" noChangeArrowheads="1"/>
          </p:cNvSpPr>
          <p:nvPr/>
        </p:nvSpPr>
        <p:spPr bwMode="auto">
          <a:xfrm>
            <a:off x="1803453" y="2730171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Puzzle20"/>
          <p:cNvSpPr>
            <a:spLocks noEditPoints="1" noChangeArrowheads="1"/>
          </p:cNvSpPr>
          <p:nvPr/>
        </p:nvSpPr>
        <p:spPr bwMode="auto">
          <a:xfrm>
            <a:off x="1375694" y="4227754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Puzzle19"/>
          <p:cNvSpPr>
            <a:spLocks noEditPoints="1" noChangeArrowheads="1"/>
          </p:cNvSpPr>
          <p:nvPr/>
        </p:nvSpPr>
        <p:spPr bwMode="auto">
          <a:xfrm>
            <a:off x="467367" y="4204672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Puzzle13"/>
          <p:cNvSpPr>
            <a:spLocks noEditPoints="1" noChangeArrowheads="1"/>
          </p:cNvSpPr>
          <p:nvPr/>
        </p:nvSpPr>
        <p:spPr bwMode="auto">
          <a:xfrm>
            <a:off x="-18483" y="3352014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Puzzle16"/>
          <p:cNvSpPr>
            <a:spLocks noEditPoints="1" noChangeArrowheads="1"/>
          </p:cNvSpPr>
          <p:nvPr/>
        </p:nvSpPr>
        <p:spPr bwMode="auto">
          <a:xfrm>
            <a:off x="4506974" y="2716458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Puzzle22"/>
          <p:cNvSpPr>
            <a:spLocks noEditPoints="1" noChangeArrowheads="1"/>
          </p:cNvSpPr>
          <p:nvPr/>
        </p:nvSpPr>
        <p:spPr bwMode="auto">
          <a:xfrm>
            <a:off x="4079215" y="4214041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Puzzle21"/>
          <p:cNvSpPr>
            <a:spLocks noEditPoints="1" noChangeArrowheads="1"/>
          </p:cNvSpPr>
          <p:nvPr/>
        </p:nvSpPr>
        <p:spPr bwMode="auto">
          <a:xfrm>
            <a:off x="3170888" y="4190959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Puzzle15"/>
          <p:cNvSpPr>
            <a:spLocks noEditPoints="1" noChangeArrowheads="1"/>
          </p:cNvSpPr>
          <p:nvPr/>
        </p:nvSpPr>
        <p:spPr bwMode="auto">
          <a:xfrm>
            <a:off x="2685038" y="3338301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Puzzle4"/>
          <p:cNvSpPr>
            <a:spLocks noEditPoints="1" noChangeArrowheads="1"/>
          </p:cNvSpPr>
          <p:nvPr/>
        </p:nvSpPr>
        <p:spPr bwMode="auto">
          <a:xfrm>
            <a:off x="4525457" y="35871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Puzzle10"/>
          <p:cNvSpPr>
            <a:spLocks noEditPoints="1" noChangeArrowheads="1"/>
          </p:cNvSpPr>
          <p:nvPr/>
        </p:nvSpPr>
        <p:spPr bwMode="auto">
          <a:xfrm>
            <a:off x="4097698" y="1533454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Puzzle9"/>
          <p:cNvSpPr>
            <a:spLocks noEditPoints="1" noChangeArrowheads="1"/>
          </p:cNvSpPr>
          <p:nvPr/>
        </p:nvSpPr>
        <p:spPr bwMode="auto">
          <a:xfrm>
            <a:off x="3189371" y="1510372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Puzzle3"/>
          <p:cNvSpPr>
            <a:spLocks noEditPoints="1" noChangeArrowheads="1"/>
          </p:cNvSpPr>
          <p:nvPr/>
        </p:nvSpPr>
        <p:spPr bwMode="auto">
          <a:xfrm>
            <a:off x="2703521" y="657714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Puzzle6"/>
          <p:cNvSpPr>
            <a:spLocks noEditPoints="1" noChangeArrowheads="1"/>
          </p:cNvSpPr>
          <p:nvPr/>
        </p:nvSpPr>
        <p:spPr bwMode="auto">
          <a:xfrm>
            <a:off x="7239448" y="35871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Puzzle12"/>
          <p:cNvSpPr>
            <a:spLocks noEditPoints="1" noChangeArrowheads="1"/>
          </p:cNvSpPr>
          <p:nvPr/>
        </p:nvSpPr>
        <p:spPr bwMode="auto">
          <a:xfrm>
            <a:off x="6811689" y="1533454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Puzzle11"/>
          <p:cNvSpPr>
            <a:spLocks noEditPoints="1" noChangeArrowheads="1"/>
          </p:cNvSpPr>
          <p:nvPr/>
        </p:nvSpPr>
        <p:spPr bwMode="auto">
          <a:xfrm>
            <a:off x="5903362" y="1510372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Puzzle5"/>
          <p:cNvSpPr>
            <a:spLocks noEditPoints="1" noChangeArrowheads="1"/>
          </p:cNvSpPr>
          <p:nvPr/>
        </p:nvSpPr>
        <p:spPr bwMode="auto">
          <a:xfrm>
            <a:off x="5417512" y="657714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Puzzle18"/>
          <p:cNvSpPr>
            <a:spLocks noEditPoints="1" noChangeArrowheads="1"/>
          </p:cNvSpPr>
          <p:nvPr/>
        </p:nvSpPr>
        <p:spPr bwMode="auto">
          <a:xfrm>
            <a:off x="7224366" y="2707217"/>
            <a:ext cx="1470751" cy="2055613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Puzzle24"/>
          <p:cNvSpPr>
            <a:spLocks noEditPoints="1" noChangeArrowheads="1"/>
          </p:cNvSpPr>
          <p:nvPr/>
        </p:nvSpPr>
        <p:spPr bwMode="auto">
          <a:xfrm>
            <a:off x="6796607" y="4204800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Puzzle23"/>
          <p:cNvSpPr>
            <a:spLocks noEditPoints="1" noChangeArrowheads="1"/>
          </p:cNvSpPr>
          <p:nvPr/>
        </p:nvSpPr>
        <p:spPr bwMode="auto">
          <a:xfrm>
            <a:off x="5888280" y="4181719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Puzzle17"/>
          <p:cNvSpPr>
            <a:spLocks noEditPoints="1" noChangeArrowheads="1"/>
          </p:cNvSpPr>
          <p:nvPr/>
        </p:nvSpPr>
        <p:spPr bwMode="auto">
          <a:xfrm>
            <a:off x="5402430" y="3329060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03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3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3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3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3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2" dur="3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8" dur="3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4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0" dur="3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6" dur="3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3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3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3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3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4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4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4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7" dur="360" accel="50000">
                                          <p:stCondLst>
                                            <p:cond delay="364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3644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56">
                                          <p:stCondLst>
                                            <p:cond delay="364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328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328" tmFilter="0, 0; 0.125,0.2665; 0.25,0.4; 0.375,0.465; 0.5,0.5;  0.625,0.535; 0.75,0.6; 0.875,0.7335; 1,1">
                                          <p:stCondLst>
                                            <p:cond delay="132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264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28" tmFilter="0, 0; 0.125,0.2665; 0.25,0.4; 0.375,0.465; 0.5,0.5;  0.625,0.535; 0.75,0.6; 0.875,0.7335; 1,1">
                                          <p:stCondLst>
                                            <p:cond delay="331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60" accel="50000">
                                          <p:stCondLst>
                                            <p:cond delay="364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52">
                                          <p:stCondLst>
                                            <p:cond delay="124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332" decel="50000">
                                          <p:stCondLst>
                                            <p:cond delay="129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52">
                                          <p:stCondLst>
                                            <p:cond delay="262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332" decel="50000">
                                          <p:stCondLst>
                                            <p:cond delay="267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52">
                                          <p:stCondLst>
                                            <p:cond delay="328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332" decel="50000">
                                          <p:stCondLst>
                                            <p:cond delay="333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52">
                                          <p:stCondLst>
                                            <p:cond delay="361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332" decel="50000">
                                          <p:stCondLst>
                                            <p:cond delay="366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3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9" dur="3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3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4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4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4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34" dur="3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4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4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4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44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5" fill="hold">
                      <p:stCondLst>
                        <p:cond delay="0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8" dur="4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4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0" dur="4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6" dur="315" accel="50000">
                                          <p:stCondLst>
                                            <p:cond delay="318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3188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311">
                                          <p:stCondLst>
                                            <p:cond delay="318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162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162" tmFilter="0, 0; 0.125,0.2665; 0.25,0.4; 0.375,0.465; 0.5,0.5;  0.625,0.535; 0.75,0.6; 0.875,0.7335; 1,1">
                                          <p:stCondLst>
                                            <p:cond delay="116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81" tmFilter="0, 0; 0.125,0.2665; 0.25,0.4; 0.375,0.465; 0.5,0.5;  0.625,0.535; 0.75,0.6; 0.875,0.7335; 1,1">
                                          <p:stCondLst>
                                            <p:cond delay="2317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87" tmFilter="0, 0; 0.125,0.2665; 0.25,0.4; 0.375,0.465; 0.5,0.5;  0.625,0.535; 0.75,0.6; 0.875,0.7335; 1,1">
                                          <p:stCondLst>
                                            <p:cond delay="289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315" accel="50000">
                                          <p:stCondLst>
                                            <p:cond delay="318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4" dur="45">
                                          <p:stCondLst>
                                            <p:cond delay="108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5" dur="290" decel="50000">
                                          <p:stCondLst>
                                            <p:cond delay="1131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6" dur="45">
                                          <p:stCondLst>
                                            <p:cond delay="229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7" dur="290" decel="50000">
                                          <p:stCondLst>
                                            <p:cond delay="234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8" dur="45">
                                          <p:stCondLst>
                                            <p:cond delay="2873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9" dur="290" decel="50000">
                                          <p:stCondLst>
                                            <p:cond delay="291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0" dur="45">
                                          <p:stCondLst>
                                            <p:cond delay="316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1" dur="290" decel="50000">
                                          <p:stCondLst>
                                            <p:cond delay="320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7" dur="4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79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" fill="hold">
                      <p:stCondLst>
                        <p:cond delay="0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3" dur="4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4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4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6" dur="4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92" dur="4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45" grpId="0" animBg="1"/>
      <p:bldP spid="46" grpId="0" animBg="1"/>
      <p:bldP spid="47" grpId="0" animBg="1"/>
      <p:bldP spid="48" grpId="0" animBg="1"/>
      <p:bldP spid="50" grpId="0" animBg="1"/>
      <p:bldP spid="51" grpId="0" animBg="1"/>
      <p:bldP spid="52" grpId="0" animBg="1"/>
      <p:bldP spid="53" grpId="0" animBg="1"/>
      <p:bldP spid="55" grpId="0" animBg="1"/>
      <p:bldP spid="56" grpId="0" animBg="1"/>
      <p:bldP spid="57" grpId="0" animBg="1"/>
      <p:bldP spid="58" grpId="0" animBg="1"/>
      <p:bldP spid="60" grpId="0" animBg="1"/>
      <p:bldP spid="61" grpId="0" animBg="1"/>
      <p:bldP spid="62" grpId="0" animBg="1"/>
      <p:bldP spid="63" grpId="0" animBg="1"/>
      <p:bldP spid="65" grpId="0" animBg="1"/>
      <p:bldP spid="66" grpId="0" animBg="1"/>
      <p:bldP spid="67" grpId="0" animBg="1"/>
      <p:bldP spid="6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79467" y="1388184"/>
            <a:ext cx="6604901" cy="3927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uzzle2"/>
          <p:cNvSpPr>
            <a:spLocks noEditPoints="1" noChangeArrowheads="1"/>
          </p:cNvSpPr>
          <p:nvPr/>
        </p:nvSpPr>
        <p:spPr bwMode="auto">
          <a:xfrm>
            <a:off x="1821936" y="45113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Puzzle8"/>
          <p:cNvSpPr>
            <a:spLocks noEditPoints="1" noChangeArrowheads="1"/>
          </p:cNvSpPr>
          <p:nvPr/>
        </p:nvSpPr>
        <p:spPr bwMode="auto">
          <a:xfrm>
            <a:off x="1394177" y="1542696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Puzzle7"/>
          <p:cNvSpPr>
            <a:spLocks noEditPoints="1" noChangeArrowheads="1"/>
          </p:cNvSpPr>
          <p:nvPr/>
        </p:nvSpPr>
        <p:spPr bwMode="auto">
          <a:xfrm>
            <a:off x="485850" y="1519614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Puzzle1"/>
          <p:cNvSpPr>
            <a:spLocks noEditPoints="1" noChangeArrowheads="1"/>
          </p:cNvSpPr>
          <p:nvPr/>
        </p:nvSpPr>
        <p:spPr bwMode="auto">
          <a:xfrm>
            <a:off x="0" y="666956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5" name="Puzzle14"/>
          <p:cNvSpPr>
            <a:spLocks noEditPoints="1" noChangeArrowheads="1"/>
          </p:cNvSpPr>
          <p:nvPr/>
        </p:nvSpPr>
        <p:spPr bwMode="auto">
          <a:xfrm>
            <a:off x="1803453" y="2730171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Puzzle20"/>
          <p:cNvSpPr>
            <a:spLocks noEditPoints="1" noChangeArrowheads="1"/>
          </p:cNvSpPr>
          <p:nvPr/>
        </p:nvSpPr>
        <p:spPr bwMode="auto">
          <a:xfrm>
            <a:off x="1375694" y="4227754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Puzzle19"/>
          <p:cNvSpPr>
            <a:spLocks noEditPoints="1" noChangeArrowheads="1"/>
          </p:cNvSpPr>
          <p:nvPr/>
        </p:nvSpPr>
        <p:spPr bwMode="auto">
          <a:xfrm>
            <a:off x="467367" y="4204672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Puzzle13"/>
          <p:cNvSpPr>
            <a:spLocks noEditPoints="1" noChangeArrowheads="1"/>
          </p:cNvSpPr>
          <p:nvPr/>
        </p:nvSpPr>
        <p:spPr bwMode="auto">
          <a:xfrm>
            <a:off x="-18483" y="3352014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Puzzle16"/>
          <p:cNvSpPr>
            <a:spLocks noEditPoints="1" noChangeArrowheads="1"/>
          </p:cNvSpPr>
          <p:nvPr/>
        </p:nvSpPr>
        <p:spPr bwMode="auto">
          <a:xfrm>
            <a:off x="4506974" y="2716458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Puzzle22"/>
          <p:cNvSpPr>
            <a:spLocks noEditPoints="1" noChangeArrowheads="1"/>
          </p:cNvSpPr>
          <p:nvPr/>
        </p:nvSpPr>
        <p:spPr bwMode="auto">
          <a:xfrm>
            <a:off x="4079215" y="4214041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Puzzle21"/>
          <p:cNvSpPr>
            <a:spLocks noEditPoints="1" noChangeArrowheads="1"/>
          </p:cNvSpPr>
          <p:nvPr/>
        </p:nvSpPr>
        <p:spPr bwMode="auto">
          <a:xfrm>
            <a:off x="3170888" y="4190959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Puzzle15"/>
          <p:cNvSpPr>
            <a:spLocks noEditPoints="1" noChangeArrowheads="1"/>
          </p:cNvSpPr>
          <p:nvPr/>
        </p:nvSpPr>
        <p:spPr bwMode="auto">
          <a:xfrm>
            <a:off x="2685038" y="3338301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Puzzle4"/>
          <p:cNvSpPr>
            <a:spLocks noEditPoints="1" noChangeArrowheads="1"/>
          </p:cNvSpPr>
          <p:nvPr/>
        </p:nvSpPr>
        <p:spPr bwMode="auto">
          <a:xfrm>
            <a:off x="4525457" y="35871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Puzzle10"/>
          <p:cNvSpPr>
            <a:spLocks noEditPoints="1" noChangeArrowheads="1"/>
          </p:cNvSpPr>
          <p:nvPr/>
        </p:nvSpPr>
        <p:spPr bwMode="auto">
          <a:xfrm>
            <a:off x="4097698" y="1533454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Puzzle9"/>
          <p:cNvSpPr>
            <a:spLocks noEditPoints="1" noChangeArrowheads="1"/>
          </p:cNvSpPr>
          <p:nvPr/>
        </p:nvSpPr>
        <p:spPr bwMode="auto">
          <a:xfrm>
            <a:off x="3189371" y="1510372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Puzzle3"/>
          <p:cNvSpPr>
            <a:spLocks noEditPoints="1" noChangeArrowheads="1"/>
          </p:cNvSpPr>
          <p:nvPr/>
        </p:nvSpPr>
        <p:spPr bwMode="auto">
          <a:xfrm>
            <a:off x="2703521" y="657714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Puzzle6"/>
          <p:cNvSpPr>
            <a:spLocks noEditPoints="1" noChangeArrowheads="1"/>
          </p:cNvSpPr>
          <p:nvPr/>
        </p:nvSpPr>
        <p:spPr bwMode="auto">
          <a:xfrm>
            <a:off x="7239448" y="35871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Puzzle12"/>
          <p:cNvSpPr>
            <a:spLocks noEditPoints="1" noChangeArrowheads="1"/>
          </p:cNvSpPr>
          <p:nvPr/>
        </p:nvSpPr>
        <p:spPr bwMode="auto">
          <a:xfrm>
            <a:off x="6811689" y="1533454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Puzzle11"/>
          <p:cNvSpPr>
            <a:spLocks noEditPoints="1" noChangeArrowheads="1"/>
          </p:cNvSpPr>
          <p:nvPr/>
        </p:nvSpPr>
        <p:spPr bwMode="auto">
          <a:xfrm>
            <a:off x="5903362" y="1510372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Puzzle5"/>
          <p:cNvSpPr>
            <a:spLocks noEditPoints="1" noChangeArrowheads="1"/>
          </p:cNvSpPr>
          <p:nvPr/>
        </p:nvSpPr>
        <p:spPr bwMode="auto">
          <a:xfrm>
            <a:off x="5417512" y="657714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Puzzle18"/>
          <p:cNvSpPr>
            <a:spLocks noEditPoints="1" noChangeArrowheads="1"/>
          </p:cNvSpPr>
          <p:nvPr/>
        </p:nvSpPr>
        <p:spPr bwMode="auto">
          <a:xfrm>
            <a:off x="7224366" y="2707217"/>
            <a:ext cx="1470751" cy="2055613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Puzzle24"/>
          <p:cNvSpPr>
            <a:spLocks noEditPoints="1" noChangeArrowheads="1"/>
          </p:cNvSpPr>
          <p:nvPr/>
        </p:nvSpPr>
        <p:spPr bwMode="auto">
          <a:xfrm>
            <a:off x="6796607" y="4204800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Puzzle23"/>
          <p:cNvSpPr>
            <a:spLocks noEditPoints="1" noChangeArrowheads="1"/>
          </p:cNvSpPr>
          <p:nvPr/>
        </p:nvSpPr>
        <p:spPr bwMode="auto">
          <a:xfrm>
            <a:off x="5888280" y="4181719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Puzzle17"/>
          <p:cNvSpPr>
            <a:spLocks noEditPoints="1" noChangeArrowheads="1"/>
          </p:cNvSpPr>
          <p:nvPr/>
        </p:nvSpPr>
        <p:spPr bwMode="auto">
          <a:xfrm>
            <a:off x="5402430" y="3329060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0149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3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3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3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3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2" dur="3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8" dur="3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4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0" dur="3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6" dur="3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3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3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3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3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4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4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4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7" dur="360" accel="50000">
                                          <p:stCondLst>
                                            <p:cond delay="364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3644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56">
                                          <p:stCondLst>
                                            <p:cond delay="364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328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328" tmFilter="0, 0; 0.125,0.2665; 0.25,0.4; 0.375,0.465; 0.5,0.5;  0.625,0.535; 0.75,0.6; 0.875,0.7335; 1,1">
                                          <p:stCondLst>
                                            <p:cond delay="132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264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28" tmFilter="0, 0; 0.125,0.2665; 0.25,0.4; 0.375,0.465; 0.5,0.5;  0.625,0.535; 0.75,0.6; 0.875,0.7335; 1,1">
                                          <p:stCondLst>
                                            <p:cond delay="331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60" accel="50000">
                                          <p:stCondLst>
                                            <p:cond delay="364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52">
                                          <p:stCondLst>
                                            <p:cond delay="124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332" decel="50000">
                                          <p:stCondLst>
                                            <p:cond delay="129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52">
                                          <p:stCondLst>
                                            <p:cond delay="262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332" decel="50000">
                                          <p:stCondLst>
                                            <p:cond delay="267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52">
                                          <p:stCondLst>
                                            <p:cond delay="328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332" decel="50000">
                                          <p:stCondLst>
                                            <p:cond delay="333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52">
                                          <p:stCondLst>
                                            <p:cond delay="361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332" decel="50000">
                                          <p:stCondLst>
                                            <p:cond delay="366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3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9" dur="3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3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4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4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4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34" dur="3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4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4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4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44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5" fill="hold">
                      <p:stCondLst>
                        <p:cond delay="0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8" dur="4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4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0" dur="4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6" dur="315" accel="50000">
                                          <p:stCondLst>
                                            <p:cond delay="318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3188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311">
                                          <p:stCondLst>
                                            <p:cond delay="318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162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162" tmFilter="0, 0; 0.125,0.2665; 0.25,0.4; 0.375,0.465; 0.5,0.5;  0.625,0.535; 0.75,0.6; 0.875,0.7335; 1,1">
                                          <p:stCondLst>
                                            <p:cond delay="116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81" tmFilter="0, 0; 0.125,0.2665; 0.25,0.4; 0.375,0.465; 0.5,0.5;  0.625,0.535; 0.75,0.6; 0.875,0.7335; 1,1">
                                          <p:stCondLst>
                                            <p:cond delay="2317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87" tmFilter="0, 0; 0.125,0.2665; 0.25,0.4; 0.375,0.465; 0.5,0.5;  0.625,0.535; 0.75,0.6; 0.875,0.7335; 1,1">
                                          <p:stCondLst>
                                            <p:cond delay="289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315" accel="50000">
                                          <p:stCondLst>
                                            <p:cond delay="318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4" dur="45">
                                          <p:stCondLst>
                                            <p:cond delay="108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5" dur="290" decel="50000">
                                          <p:stCondLst>
                                            <p:cond delay="1131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6" dur="45">
                                          <p:stCondLst>
                                            <p:cond delay="229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7" dur="290" decel="50000">
                                          <p:stCondLst>
                                            <p:cond delay="234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8" dur="45">
                                          <p:stCondLst>
                                            <p:cond delay="2873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9" dur="290" decel="50000">
                                          <p:stCondLst>
                                            <p:cond delay="291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0" dur="45">
                                          <p:stCondLst>
                                            <p:cond delay="316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1" dur="290" decel="50000">
                                          <p:stCondLst>
                                            <p:cond delay="320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7" dur="4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79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" fill="hold">
                      <p:stCondLst>
                        <p:cond delay="0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3" dur="4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4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4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6" dur="4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92" dur="4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45" grpId="0" animBg="1"/>
      <p:bldP spid="46" grpId="0" animBg="1"/>
      <p:bldP spid="47" grpId="0" animBg="1"/>
      <p:bldP spid="48" grpId="0" animBg="1"/>
      <p:bldP spid="50" grpId="0" animBg="1"/>
      <p:bldP spid="51" grpId="0" animBg="1"/>
      <p:bldP spid="52" grpId="0" animBg="1"/>
      <p:bldP spid="53" grpId="0" animBg="1"/>
      <p:bldP spid="55" grpId="0" animBg="1"/>
      <p:bldP spid="56" grpId="0" animBg="1"/>
      <p:bldP spid="57" grpId="0" animBg="1"/>
      <p:bldP spid="58" grpId="0" animBg="1"/>
      <p:bldP spid="60" grpId="0" animBg="1"/>
      <p:bldP spid="61" grpId="0" animBg="1"/>
      <p:bldP spid="62" grpId="0" animBg="1"/>
      <p:bldP spid="63" grpId="0" animBg="1"/>
      <p:bldP spid="65" grpId="0" animBg="1"/>
      <p:bldP spid="66" grpId="0" animBg="1"/>
      <p:bldP spid="67" grpId="0" animBg="1"/>
      <p:bldP spid="6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59632" y="1262580"/>
            <a:ext cx="6696743" cy="4080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uzzle2"/>
          <p:cNvSpPr>
            <a:spLocks noEditPoints="1" noChangeArrowheads="1"/>
          </p:cNvSpPr>
          <p:nvPr/>
        </p:nvSpPr>
        <p:spPr bwMode="auto">
          <a:xfrm>
            <a:off x="1821936" y="45113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Puzzle8"/>
          <p:cNvSpPr>
            <a:spLocks noEditPoints="1" noChangeArrowheads="1"/>
          </p:cNvSpPr>
          <p:nvPr/>
        </p:nvSpPr>
        <p:spPr bwMode="auto">
          <a:xfrm>
            <a:off x="1394177" y="1542696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Puzzle7"/>
          <p:cNvSpPr>
            <a:spLocks noEditPoints="1" noChangeArrowheads="1"/>
          </p:cNvSpPr>
          <p:nvPr/>
        </p:nvSpPr>
        <p:spPr bwMode="auto">
          <a:xfrm>
            <a:off x="485850" y="1519614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Puzzle1"/>
          <p:cNvSpPr>
            <a:spLocks noEditPoints="1" noChangeArrowheads="1"/>
          </p:cNvSpPr>
          <p:nvPr/>
        </p:nvSpPr>
        <p:spPr bwMode="auto">
          <a:xfrm>
            <a:off x="0" y="666956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5" name="Puzzle14"/>
          <p:cNvSpPr>
            <a:spLocks noEditPoints="1" noChangeArrowheads="1"/>
          </p:cNvSpPr>
          <p:nvPr/>
        </p:nvSpPr>
        <p:spPr bwMode="auto">
          <a:xfrm>
            <a:off x="1803453" y="2730171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Puzzle20"/>
          <p:cNvSpPr>
            <a:spLocks noEditPoints="1" noChangeArrowheads="1"/>
          </p:cNvSpPr>
          <p:nvPr/>
        </p:nvSpPr>
        <p:spPr bwMode="auto">
          <a:xfrm>
            <a:off x="1375694" y="4227754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Puzzle19"/>
          <p:cNvSpPr>
            <a:spLocks noEditPoints="1" noChangeArrowheads="1"/>
          </p:cNvSpPr>
          <p:nvPr/>
        </p:nvSpPr>
        <p:spPr bwMode="auto">
          <a:xfrm>
            <a:off x="467367" y="4204672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Puzzle13"/>
          <p:cNvSpPr>
            <a:spLocks noEditPoints="1" noChangeArrowheads="1"/>
          </p:cNvSpPr>
          <p:nvPr/>
        </p:nvSpPr>
        <p:spPr bwMode="auto">
          <a:xfrm>
            <a:off x="-18483" y="3352014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Puzzle16"/>
          <p:cNvSpPr>
            <a:spLocks noEditPoints="1" noChangeArrowheads="1"/>
          </p:cNvSpPr>
          <p:nvPr/>
        </p:nvSpPr>
        <p:spPr bwMode="auto">
          <a:xfrm>
            <a:off x="4506974" y="2716458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Puzzle22"/>
          <p:cNvSpPr>
            <a:spLocks noEditPoints="1" noChangeArrowheads="1"/>
          </p:cNvSpPr>
          <p:nvPr/>
        </p:nvSpPr>
        <p:spPr bwMode="auto">
          <a:xfrm>
            <a:off x="4079215" y="4214041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Puzzle21"/>
          <p:cNvSpPr>
            <a:spLocks noEditPoints="1" noChangeArrowheads="1"/>
          </p:cNvSpPr>
          <p:nvPr/>
        </p:nvSpPr>
        <p:spPr bwMode="auto">
          <a:xfrm>
            <a:off x="3170888" y="4190959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Puzzle15"/>
          <p:cNvSpPr>
            <a:spLocks noEditPoints="1" noChangeArrowheads="1"/>
          </p:cNvSpPr>
          <p:nvPr/>
        </p:nvSpPr>
        <p:spPr bwMode="auto">
          <a:xfrm>
            <a:off x="2685038" y="3338301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Puzzle4"/>
          <p:cNvSpPr>
            <a:spLocks noEditPoints="1" noChangeArrowheads="1"/>
          </p:cNvSpPr>
          <p:nvPr/>
        </p:nvSpPr>
        <p:spPr bwMode="auto">
          <a:xfrm>
            <a:off x="4525457" y="35871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Puzzle10"/>
          <p:cNvSpPr>
            <a:spLocks noEditPoints="1" noChangeArrowheads="1"/>
          </p:cNvSpPr>
          <p:nvPr/>
        </p:nvSpPr>
        <p:spPr bwMode="auto">
          <a:xfrm>
            <a:off x="4097698" y="1533454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Puzzle9"/>
          <p:cNvSpPr>
            <a:spLocks noEditPoints="1" noChangeArrowheads="1"/>
          </p:cNvSpPr>
          <p:nvPr/>
        </p:nvSpPr>
        <p:spPr bwMode="auto">
          <a:xfrm>
            <a:off x="3189371" y="1510372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Puzzle3"/>
          <p:cNvSpPr>
            <a:spLocks noEditPoints="1" noChangeArrowheads="1"/>
          </p:cNvSpPr>
          <p:nvPr/>
        </p:nvSpPr>
        <p:spPr bwMode="auto">
          <a:xfrm>
            <a:off x="2703521" y="657714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Puzzle6"/>
          <p:cNvSpPr>
            <a:spLocks noEditPoints="1" noChangeArrowheads="1"/>
          </p:cNvSpPr>
          <p:nvPr/>
        </p:nvSpPr>
        <p:spPr bwMode="auto">
          <a:xfrm>
            <a:off x="7239448" y="35871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Puzzle12"/>
          <p:cNvSpPr>
            <a:spLocks noEditPoints="1" noChangeArrowheads="1"/>
          </p:cNvSpPr>
          <p:nvPr/>
        </p:nvSpPr>
        <p:spPr bwMode="auto">
          <a:xfrm>
            <a:off x="6811689" y="1533454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Puzzle11"/>
          <p:cNvSpPr>
            <a:spLocks noEditPoints="1" noChangeArrowheads="1"/>
          </p:cNvSpPr>
          <p:nvPr/>
        </p:nvSpPr>
        <p:spPr bwMode="auto">
          <a:xfrm>
            <a:off x="5903362" y="1510372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Puzzle5"/>
          <p:cNvSpPr>
            <a:spLocks noEditPoints="1" noChangeArrowheads="1"/>
          </p:cNvSpPr>
          <p:nvPr/>
        </p:nvSpPr>
        <p:spPr bwMode="auto">
          <a:xfrm>
            <a:off x="5417512" y="657714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Puzzle18"/>
          <p:cNvSpPr>
            <a:spLocks noEditPoints="1" noChangeArrowheads="1"/>
          </p:cNvSpPr>
          <p:nvPr/>
        </p:nvSpPr>
        <p:spPr bwMode="auto">
          <a:xfrm>
            <a:off x="7224366" y="2707217"/>
            <a:ext cx="1470751" cy="2055613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Puzzle24"/>
          <p:cNvSpPr>
            <a:spLocks noEditPoints="1" noChangeArrowheads="1"/>
          </p:cNvSpPr>
          <p:nvPr/>
        </p:nvSpPr>
        <p:spPr bwMode="auto">
          <a:xfrm>
            <a:off x="6796607" y="4204800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Puzzle23"/>
          <p:cNvSpPr>
            <a:spLocks noEditPoints="1" noChangeArrowheads="1"/>
          </p:cNvSpPr>
          <p:nvPr/>
        </p:nvSpPr>
        <p:spPr bwMode="auto">
          <a:xfrm>
            <a:off x="5888280" y="4181719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Puzzle17"/>
          <p:cNvSpPr>
            <a:spLocks noEditPoints="1" noChangeArrowheads="1"/>
          </p:cNvSpPr>
          <p:nvPr/>
        </p:nvSpPr>
        <p:spPr bwMode="auto">
          <a:xfrm>
            <a:off x="5402430" y="3329060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6654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3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3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3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3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2" dur="3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8" dur="3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4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0" dur="3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6" dur="3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3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3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3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3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4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4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4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7" dur="360" accel="50000">
                                          <p:stCondLst>
                                            <p:cond delay="364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3644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56">
                                          <p:stCondLst>
                                            <p:cond delay="364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328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328" tmFilter="0, 0; 0.125,0.2665; 0.25,0.4; 0.375,0.465; 0.5,0.5;  0.625,0.535; 0.75,0.6; 0.875,0.7335; 1,1">
                                          <p:stCondLst>
                                            <p:cond delay="132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264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28" tmFilter="0, 0; 0.125,0.2665; 0.25,0.4; 0.375,0.465; 0.5,0.5;  0.625,0.535; 0.75,0.6; 0.875,0.7335; 1,1">
                                          <p:stCondLst>
                                            <p:cond delay="331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60" accel="50000">
                                          <p:stCondLst>
                                            <p:cond delay="364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52">
                                          <p:stCondLst>
                                            <p:cond delay="124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332" decel="50000">
                                          <p:stCondLst>
                                            <p:cond delay="129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52">
                                          <p:stCondLst>
                                            <p:cond delay="262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332" decel="50000">
                                          <p:stCondLst>
                                            <p:cond delay="267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52">
                                          <p:stCondLst>
                                            <p:cond delay="328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332" decel="50000">
                                          <p:stCondLst>
                                            <p:cond delay="333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52">
                                          <p:stCondLst>
                                            <p:cond delay="361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332" decel="50000">
                                          <p:stCondLst>
                                            <p:cond delay="366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3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9" dur="3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3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4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4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4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34" dur="3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4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4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4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44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5" fill="hold">
                      <p:stCondLst>
                        <p:cond delay="0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8" dur="4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4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0" dur="4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6" dur="315" accel="50000">
                                          <p:stCondLst>
                                            <p:cond delay="318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3188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311">
                                          <p:stCondLst>
                                            <p:cond delay="318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162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162" tmFilter="0, 0; 0.125,0.2665; 0.25,0.4; 0.375,0.465; 0.5,0.5;  0.625,0.535; 0.75,0.6; 0.875,0.7335; 1,1">
                                          <p:stCondLst>
                                            <p:cond delay="116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81" tmFilter="0, 0; 0.125,0.2665; 0.25,0.4; 0.375,0.465; 0.5,0.5;  0.625,0.535; 0.75,0.6; 0.875,0.7335; 1,1">
                                          <p:stCondLst>
                                            <p:cond delay="2317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87" tmFilter="0, 0; 0.125,0.2665; 0.25,0.4; 0.375,0.465; 0.5,0.5;  0.625,0.535; 0.75,0.6; 0.875,0.7335; 1,1">
                                          <p:stCondLst>
                                            <p:cond delay="289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315" accel="50000">
                                          <p:stCondLst>
                                            <p:cond delay="318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4" dur="45">
                                          <p:stCondLst>
                                            <p:cond delay="108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5" dur="290" decel="50000">
                                          <p:stCondLst>
                                            <p:cond delay="1131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6" dur="45">
                                          <p:stCondLst>
                                            <p:cond delay="229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7" dur="290" decel="50000">
                                          <p:stCondLst>
                                            <p:cond delay="234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8" dur="45">
                                          <p:stCondLst>
                                            <p:cond delay="2873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9" dur="290" decel="50000">
                                          <p:stCondLst>
                                            <p:cond delay="291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0" dur="45">
                                          <p:stCondLst>
                                            <p:cond delay="316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1" dur="290" decel="50000">
                                          <p:stCondLst>
                                            <p:cond delay="320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7" dur="4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79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" fill="hold">
                      <p:stCondLst>
                        <p:cond delay="0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3" dur="4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4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4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6" dur="4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92" dur="4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45" grpId="0" animBg="1"/>
      <p:bldP spid="46" grpId="0" animBg="1"/>
      <p:bldP spid="47" grpId="0" animBg="1"/>
      <p:bldP spid="48" grpId="0" animBg="1"/>
      <p:bldP spid="50" grpId="0" animBg="1"/>
      <p:bldP spid="51" grpId="0" animBg="1"/>
      <p:bldP spid="52" grpId="0" animBg="1"/>
      <p:bldP spid="53" grpId="0" animBg="1"/>
      <p:bldP spid="55" grpId="0" animBg="1"/>
      <p:bldP spid="56" grpId="0" animBg="1"/>
      <p:bldP spid="57" grpId="0" animBg="1"/>
      <p:bldP spid="58" grpId="0" animBg="1"/>
      <p:bldP spid="60" grpId="0" animBg="1"/>
      <p:bldP spid="61" grpId="0" animBg="1"/>
      <p:bldP spid="62" grpId="0" animBg="1"/>
      <p:bldP spid="63" grpId="0" animBg="1"/>
      <p:bldP spid="65" grpId="0" animBg="1"/>
      <p:bldP spid="66" grpId="0" animBg="1"/>
      <p:bldP spid="67" grpId="0" animBg="1"/>
      <p:bldP spid="6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46"/>
          <a:stretch/>
        </p:blipFill>
        <p:spPr bwMode="auto">
          <a:xfrm>
            <a:off x="1229178" y="1380446"/>
            <a:ext cx="6655189" cy="3858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uzzle2"/>
          <p:cNvSpPr>
            <a:spLocks noEditPoints="1" noChangeArrowheads="1"/>
          </p:cNvSpPr>
          <p:nvPr/>
        </p:nvSpPr>
        <p:spPr bwMode="auto">
          <a:xfrm>
            <a:off x="1821936" y="45113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Puzzle8"/>
          <p:cNvSpPr>
            <a:spLocks noEditPoints="1" noChangeArrowheads="1"/>
          </p:cNvSpPr>
          <p:nvPr/>
        </p:nvSpPr>
        <p:spPr bwMode="auto">
          <a:xfrm>
            <a:off x="1394177" y="1542696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Puzzle7"/>
          <p:cNvSpPr>
            <a:spLocks noEditPoints="1" noChangeArrowheads="1"/>
          </p:cNvSpPr>
          <p:nvPr/>
        </p:nvSpPr>
        <p:spPr bwMode="auto">
          <a:xfrm>
            <a:off x="485850" y="1519614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Puzzle1"/>
          <p:cNvSpPr>
            <a:spLocks noEditPoints="1" noChangeArrowheads="1"/>
          </p:cNvSpPr>
          <p:nvPr/>
        </p:nvSpPr>
        <p:spPr bwMode="auto">
          <a:xfrm>
            <a:off x="0" y="666956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5" name="Puzzle14"/>
          <p:cNvSpPr>
            <a:spLocks noEditPoints="1" noChangeArrowheads="1"/>
          </p:cNvSpPr>
          <p:nvPr/>
        </p:nvSpPr>
        <p:spPr bwMode="auto">
          <a:xfrm>
            <a:off x="1803453" y="2730171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Puzzle20"/>
          <p:cNvSpPr>
            <a:spLocks noEditPoints="1" noChangeArrowheads="1"/>
          </p:cNvSpPr>
          <p:nvPr/>
        </p:nvSpPr>
        <p:spPr bwMode="auto">
          <a:xfrm>
            <a:off x="1375694" y="4227754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Puzzle19"/>
          <p:cNvSpPr>
            <a:spLocks noEditPoints="1" noChangeArrowheads="1"/>
          </p:cNvSpPr>
          <p:nvPr/>
        </p:nvSpPr>
        <p:spPr bwMode="auto">
          <a:xfrm>
            <a:off x="467367" y="4204672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Puzzle13"/>
          <p:cNvSpPr>
            <a:spLocks noEditPoints="1" noChangeArrowheads="1"/>
          </p:cNvSpPr>
          <p:nvPr/>
        </p:nvSpPr>
        <p:spPr bwMode="auto">
          <a:xfrm>
            <a:off x="-18483" y="3352014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Puzzle16"/>
          <p:cNvSpPr>
            <a:spLocks noEditPoints="1" noChangeArrowheads="1"/>
          </p:cNvSpPr>
          <p:nvPr/>
        </p:nvSpPr>
        <p:spPr bwMode="auto">
          <a:xfrm>
            <a:off x="4506974" y="2716458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Puzzle22"/>
          <p:cNvSpPr>
            <a:spLocks noEditPoints="1" noChangeArrowheads="1"/>
          </p:cNvSpPr>
          <p:nvPr/>
        </p:nvSpPr>
        <p:spPr bwMode="auto">
          <a:xfrm>
            <a:off x="4079215" y="4214041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Puzzle21"/>
          <p:cNvSpPr>
            <a:spLocks noEditPoints="1" noChangeArrowheads="1"/>
          </p:cNvSpPr>
          <p:nvPr/>
        </p:nvSpPr>
        <p:spPr bwMode="auto">
          <a:xfrm>
            <a:off x="3170888" y="4190959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Puzzle15"/>
          <p:cNvSpPr>
            <a:spLocks noEditPoints="1" noChangeArrowheads="1"/>
          </p:cNvSpPr>
          <p:nvPr/>
        </p:nvSpPr>
        <p:spPr bwMode="auto">
          <a:xfrm>
            <a:off x="2685038" y="3338301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Puzzle4"/>
          <p:cNvSpPr>
            <a:spLocks noEditPoints="1" noChangeArrowheads="1"/>
          </p:cNvSpPr>
          <p:nvPr/>
        </p:nvSpPr>
        <p:spPr bwMode="auto">
          <a:xfrm>
            <a:off x="4525457" y="35871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Puzzle10"/>
          <p:cNvSpPr>
            <a:spLocks noEditPoints="1" noChangeArrowheads="1"/>
          </p:cNvSpPr>
          <p:nvPr/>
        </p:nvSpPr>
        <p:spPr bwMode="auto">
          <a:xfrm>
            <a:off x="4097698" y="1533454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Puzzle9"/>
          <p:cNvSpPr>
            <a:spLocks noEditPoints="1" noChangeArrowheads="1"/>
          </p:cNvSpPr>
          <p:nvPr/>
        </p:nvSpPr>
        <p:spPr bwMode="auto">
          <a:xfrm>
            <a:off x="3189371" y="1510372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Puzzle3"/>
          <p:cNvSpPr>
            <a:spLocks noEditPoints="1" noChangeArrowheads="1"/>
          </p:cNvSpPr>
          <p:nvPr/>
        </p:nvSpPr>
        <p:spPr bwMode="auto">
          <a:xfrm>
            <a:off x="2703521" y="657714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Puzzle6"/>
          <p:cNvSpPr>
            <a:spLocks noEditPoints="1" noChangeArrowheads="1"/>
          </p:cNvSpPr>
          <p:nvPr/>
        </p:nvSpPr>
        <p:spPr bwMode="auto">
          <a:xfrm>
            <a:off x="7239448" y="35871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Puzzle12"/>
          <p:cNvSpPr>
            <a:spLocks noEditPoints="1" noChangeArrowheads="1"/>
          </p:cNvSpPr>
          <p:nvPr/>
        </p:nvSpPr>
        <p:spPr bwMode="auto">
          <a:xfrm>
            <a:off x="6811689" y="1533454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Puzzle11"/>
          <p:cNvSpPr>
            <a:spLocks noEditPoints="1" noChangeArrowheads="1"/>
          </p:cNvSpPr>
          <p:nvPr/>
        </p:nvSpPr>
        <p:spPr bwMode="auto">
          <a:xfrm>
            <a:off x="5903362" y="1510372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Puzzle5"/>
          <p:cNvSpPr>
            <a:spLocks noEditPoints="1" noChangeArrowheads="1"/>
          </p:cNvSpPr>
          <p:nvPr/>
        </p:nvSpPr>
        <p:spPr bwMode="auto">
          <a:xfrm>
            <a:off x="5417512" y="657714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Puzzle18"/>
          <p:cNvSpPr>
            <a:spLocks noEditPoints="1" noChangeArrowheads="1"/>
          </p:cNvSpPr>
          <p:nvPr/>
        </p:nvSpPr>
        <p:spPr bwMode="auto">
          <a:xfrm>
            <a:off x="7224366" y="2707217"/>
            <a:ext cx="1470751" cy="2055613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Puzzle24"/>
          <p:cNvSpPr>
            <a:spLocks noEditPoints="1" noChangeArrowheads="1"/>
          </p:cNvSpPr>
          <p:nvPr/>
        </p:nvSpPr>
        <p:spPr bwMode="auto">
          <a:xfrm>
            <a:off x="6796607" y="4204800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Puzzle23"/>
          <p:cNvSpPr>
            <a:spLocks noEditPoints="1" noChangeArrowheads="1"/>
          </p:cNvSpPr>
          <p:nvPr/>
        </p:nvSpPr>
        <p:spPr bwMode="auto">
          <a:xfrm>
            <a:off x="5888280" y="4181719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Puzzle17"/>
          <p:cNvSpPr>
            <a:spLocks noEditPoints="1" noChangeArrowheads="1"/>
          </p:cNvSpPr>
          <p:nvPr/>
        </p:nvSpPr>
        <p:spPr bwMode="auto">
          <a:xfrm>
            <a:off x="5402430" y="3329060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4468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3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3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3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3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2" dur="3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8" dur="3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4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0" dur="3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6" dur="3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3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3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3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3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4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4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4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7" dur="360" accel="50000">
                                          <p:stCondLst>
                                            <p:cond delay="364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3644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56">
                                          <p:stCondLst>
                                            <p:cond delay="364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328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328" tmFilter="0, 0; 0.125,0.2665; 0.25,0.4; 0.375,0.465; 0.5,0.5;  0.625,0.535; 0.75,0.6; 0.875,0.7335; 1,1">
                                          <p:stCondLst>
                                            <p:cond delay="132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264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28" tmFilter="0, 0; 0.125,0.2665; 0.25,0.4; 0.375,0.465; 0.5,0.5;  0.625,0.535; 0.75,0.6; 0.875,0.7335; 1,1">
                                          <p:stCondLst>
                                            <p:cond delay="331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60" accel="50000">
                                          <p:stCondLst>
                                            <p:cond delay="364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52">
                                          <p:stCondLst>
                                            <p:cond delay="124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332" decel="50000">
                                          <p:stCondLst>
                                            <p:cond delay="129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52">
                                          <p:stCondLst>
                                            <p:cond delay="262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332" decel="50000">
                                          <p:stCondLst>
                                            <p:cond delay="267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52">
                                          <p:stCondLst>
                                            <p:cond delay="328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332" decel="50000">
                                          <p:stCondLst>
                                            <p:cond delay="333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52">
                                          <p:stCondLst>
                                            <p:cond delay="361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332" decel="50000">
                                          <p:stCondLst>
                                            <p:cond delay="366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3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9" dur="3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3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4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4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4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34" dur="3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4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4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4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44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5" fill="hold">
                      <p:stCondLst>
                        <p:cond delay="0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8" dur="4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4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0" dur="4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6" dur="315" accel="50000">
                                          <p:stCondLst>
                                            <p:cond delay="318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3188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311">
                                          <p:stCondLst>
                                            <p:cond delay="318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162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162" tmFilter="0, 0; 0.125,0.2665; 0.25,0.4; 0.375,0.465; 0.5,0.5;  0.625,0.535; 0.75,0.6; 0.875,0.7335; 1,1">
                                          <p:stCondLst>
                                            <p:cond delay="116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81" tmFilter="0, 0; 0.125,0.2665; 0.25,0.4; 0.375,0.465; 0.5,0.5;  0.625,0.535; 0.75,0.6; 0.875,0.7335; 1,1">
                                          <p:stCondLst>
                                            <p:cond delay="2317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87" tmFilter="0, 0; 0.125,0.2665; 0.25,0.4; 0.375,0.465; 0.5,0.5;  0.625,0.535; 0.75,0.6; 0.875,0.7335; 1,1">
                                          <p:stCondLst>
                                            <p:cond delay="289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315" accel="50000">
                                          <p:stCondLst>
                                            <p:cond delay="318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4" dur="45">
                                          <p:stCondLst>
                                            <p:cond delay="108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5" dur="290" decel="50000">
                                          <p:stCondLst>
                                            <p:cond delay="1131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6" dur="45">
                                          <p:stCondLst>
                                            <p:cond delay="229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7" dur="290" decel="50000">
                                          <p:stCondLst>
                                            <p:cond delay="234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8" dur="45">
                                          <p:stCondLst>
                                            <p:cond delay="2873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9" dur="290" decel="50000">
                                          <p:stCondLst>
                                            <p:cond delay="291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0" dur="45">
                                          <p:stCondLst>
                                            <p:cond delay="316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1" dur="290" decel="50000">
                                          <p:stCondLst>
                                            <p:cond delay="320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7" dur="4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79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" fill="hold">
                      <p:stCondLst>
                        <p:cond delay="0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3" dur="4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4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4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6" dur="4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92" dur="4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45" grpId="0" animBg="1"/>
      <p:bldP spid="46" grpId="0" animBg="1"/>
      <p:bldP spid="47" grpId="0" animBg="1"/>
      <p:bldP spid="48" grpId="0" animBg="1"/>
      <p:bldP spid="50" grpId="0" animBg="1"/>
      <p:bldP spid="51" grpId="0" animBg="1"/>
      <p:bldP spid="52" grpId="0" animBg="1"/>
      <p:bldP spid="53" grpId="0" animBg="1"/>
      <p:bldP spid="55" grpId="0" animBg="1"/>
      <p:bldP spid="56" grpId="0" animBg="1"/>
      <p:bldP spid="57" grpId="0" animBg="1"/>
      <p:bldP spid="58" grpId="0" animBg="1"/>
      <p:bldP spid="60" grpId="0" animBg="1"/>
      <p:bldP spid="61" grpId="0" animBg="1"/>
      <p:bldP spid="62" grpId="0" animBg="1"/>
      <p:bldP spid="63" grpId="0" animBg="1"/>
      <p:bldP spid="65" grpId="0" animBg="1"/>
      <p:bldP spid="66" grpId="0" animBg="1"/>
      <p:bldP spid="67" grpId="0" animBg="1"/>
      <p:bldP spid="6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75656" y="1340768"/>
            <a:ext cx="6303212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uzzle2"/>
          <p:cNvSpPr>
            <a:spLocks noEditPoints="1" noChangeArrowheads="1"/>
          </p:cNvSpPr>
          <p:nvPr/>
        </p:nvSpPr>
        <p:spPr bwMode="auto">
          <a:xfrm>
            <a:off x="1821936" y="45113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Puzzle8"/>
          <p:cNvSpPr>
            <a:spLocks noEditPoints="1" noChangeArrowheads="1"/>
          </p:cNvSpPr>
          <p:nvPr/>
        </p:nvSpPr>
        <p:spPr bwMode="auto">
          <a:xfrm>
            <a:off x="1394177" y="1542696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Puzzle7"/>
          <p:cNvSpPr>
            <a:spLocks noEditPoints="1" noChangeArrowheads="1"/>
          </p:cNvSpPr>
          <p:nvPr/>
        </p:nvSpPr>
        <p:spPr bwMode="auto">
          <a:xfrm>
            <a:off x="485850" y="1519614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Puzzle1"/>
          <p:cNvSpPr>
            <a:spLocks noEditPoints="1" noChangeArrowheads="1"/>
          </p:cNvSpPr>
          <p:nvPr/>
        </p:nvSpPr>
        <p:spPr bwMode="auto">
          <a:xfrm>
            <a:off x="0" y="666956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5" name="Puzzle14"/>
          <p:cNvSpPr>
            <a:spLocks noEditPoints="1" noChangeArrowheads="1"/>
          </p:cNvSpPr>
          <p:nvPr/>
        </p:nvSpPr>
        <p:spPr bwMode="auto">
          <a:xfrm>
            <a:off x="1803453" y="2730171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Puzzle20"/>
          <p:cNvSpPr>
            <a:spLocks noEditPoints="1" noChangeArrowheads="1"/>
          </p:cNvSpPr>
          <p:nvPr/>
        </p:nvSpPr>
        <p:spPr bwMode="auto">
          <a:xfrm>
            <a:off x="1375694" y="4227754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Puzzle19"/>
          <p:cNvSpPr>
            <a:spLocks noEditPoints="1" noChangeArrowheads="1"/>
          </p:cNvSpPr>
          <p:nvPr/>
        </p:nvSpPr>
        <p:spPr bwMode="auto">
          <a:xfrm>
            <a:off x="467367" y="4204672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Puzzle13"/>
          <p:cNvSpPr>
            <a:spLocks noEditPoints="1" noChangeArrowheads="1"/>
          </p:cNvSpPr>
          <p:nvPr/>
        </p:nvSpPr>
        <p:spPr bwMode="auto">
          <a:xfrm>
            <a:off x="-18483" y="3352014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Puzzle16"/>
          <p:cNvSpPr>
            <a:spLocks noEditPoints="1" noChangeArrowheads="1"/>
          </p:cNvSpPr>
          <p:nvPr/>
        </p:nvSpPr>
        <p:spPr bwMode="auto">
          <a:xfrm>
            <a:off x="4506974" y="2716458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Puzzle22"/>
          <p:cNvSpPr>
            <a:spLocks noEditPoints="1" noChangeArrowheads="1"/>
          </p:cNvSpPr>
          <p:nvPr/>
        </p:nvSpPr>
        <p:spPr bwMode="auto">
          <a:xfrm>
            <a:off x="4079215" y="4214041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Puzzle21"/>
          <p:cNvSpPr>
            <a:spLocks noEditPoints="1" noChangeArrowheads="1"/>
          </p:cNvSpPr>
          <p:nvPr/>
        </p:nvSpPr>
        <p:spPr bwMode="auto">
          <a:xfrm>
            <a:off x="3170888" y="4190959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Puzzle15"/>
          <p:cNvSpPr>
            <a:spLocks noEditPoints="1" noChangeArrowheads="1"/>
          </p:cNvSpPr>
          <p:nvPr/>
        </p:nvSpPr>
        <p:spPr bwMode="auto">
          <a:xfrm>
            <a:off x="2685038" y="3338301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Puzzle4"/>
          <p:cNvSpPr>
            <a:spLocks noEditPoints="1" noChangeArrowheads="1"/>
          </p:cNvSpPr>
          <p:nvPr/>
        </p:nvSpPr>
        <p:spPr bwMode="auto">
          <a:xfrm>
            <a:off x="4525457" y="35871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Puzzle10"/>
          <p:cNvSpPr>
            <a:spLocks noEditPoints="1" noChangeArrowheads="1"/>
          </p:cNvSpPr>
          <p:nvPr/>
        </p:nvSpPr>
        <p:spPr bwMode="auto">
          <a:xfrm>
            <a:off x="4097698" y="1533454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Puzzle9"/>
          <p:cNvSpPr>
            <a:spLocks noEditPoints="1" noChangeArrowheads="1"/>
          </p:cNvSpPr>
          <p:nvPr/>
        </p:nvSpPr>
        <p:spPr bwMode="auto">
          <a:xfrm>
            <a:off x="3189371" y="1510372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Puzzle3"/>
          <p:cNvSpPr>
            <a:spLocks noEditPoints="1" noChangeArrowheads="1"/>
          </p:cNvSpPr>
          <p:nvPr/>
        </p:nvSpPr>
        <p:spPr bwMode="auto">
          <a:xfrm>
            <a:off x="2703521" y="657714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Puzzle6"/>
          <p:cNvSpPr>
            <a:spLocks noEditPoints="1" noChangeArrowheads="1"/>
          </p:cNvSpPr>
          <p:nvPr/>
        </p:nvSpPr>
        <p:spPr bwMode="auto">
          <a:xfrm>
            <a:off x="7239448" y="35871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Puzzle12"/>
          <p:cNvSpPr>
            <a:spLocks noEditPoints="1" noChangeArrowheads="1"/>
          </p:cNvSpPr>
          <p:nvPr/>
        </p:nvSpPr>
        <p:spPr bwMode="auto">
          <a:xfrm>
            <a:off x="6811689" y="1533454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Puzzle11"/>
          <p:cNvSpPr>
            <a:spLocks noEditPoints="1" noChangeArrowheads="1"/>
          </p:cNvSpPr>
          <p:nvPr/>
        </p:nvSpPr>
        <p:spPr bwMode="auto">
          <a:xfrm>
            <a:off x="5903362" y="1510372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Puzzle5"/>
          <p:cNvSpPr>
            <a:spLocks noEditPoints="1" noChangeArrowheads="1"/>
          </p:cNvSpPr>
          <p:nvPr/>
        </p:nvSpPr>
        <p:spPr bwMode="auto">
          <a:xfrm>
            <a:off x="5417512" y="657714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Puzzle18"/>
          <p:cNvSpPr>
            <a:spLocks noEditPoints="1" noChangeArrowheads="1"/>
          </p:cNvSpPr>
          <p:nvPr/>
        </p:nvSpPr>
        <p:spPr bwMode="auto">
          <a:xfrm>
            <a:off x="7224366" y="2707217"/>
            <a:ext cx="1470751" cy="2055613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Puzzle24"/>
          <p:cNvSpPr>
            <a:spLocks noEditPoints="1" noChangeArrowheads="1"/>
          </p:cNvSpPr>
          <p:nvPr/>
        </p:nvSpPr>
        <p:spPr bwMode="auto">
          <a:xfrm>
            <a:off x="6796607" y="4204800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Puzzle23"/>
          <p:cNvSpPr>
            <a:spLocks noEditPoints="1" noChangeArrowheads="1"/>
          </p:cNvSpPr>
          <p:nvPr/>
        </p:nvSpPr>
        <p:spPr bwMode="auto">
          <a:xfrm>
            <a:off x="5888280" y="4181719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Puzzle17"/>
          <p:cNvSpPr>
            <a:spLocks noEditPoints="1" noChangeArrowheads="1"/>
          </p:cNvSpPr>
          <p:nvPr/>
        </p:nvSpPr>
        <p:spPr bwMode="auto">
          <a:xfrm>
            <a:off x="5402430" y="3329060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6763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3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3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3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3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2" dur="3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8" dur="3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4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0" dur="3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6" dur="3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3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3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3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3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4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4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4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7" dur="360" accel="50000">
                                          <p:stCondLst>
                                            <p:cond delay="364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3644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56">
                                          <p:stCondLst>
                                            <p:cond delay="364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328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328" tmFilter="0, 0; 0.125,0.2665; 0.25,0.4; 0.375,0.465; 0.5,0.5;  0.625,0.535; 0.75,0.6; 0.875,0.7335; 1,1">
                                          <p:stCondLst>
                                            <p:cond delay="132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264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28" tmFilter="0, 0; 0.125,0.2665; 0.25,0.4; 0.375,0.465; 0.5,0.5;  0.625,0.535; 0.75,0.6; 0.875,0.7335; 1,1">
                                          <p:stCondLst>
                                            <p:cond delay="331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60" accel="50000">
                                          <p:stCondLst>
                                            <p:cond delay="364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52">
                                          <p:stCondLst>
                                            <p:cond delay="124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332" decel="50000">
                                          <p:stCondLst>
                                            <p:cond delay="129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52">
                                          <p:stCondLst>
                                            <p:cond delay="262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332" decel="50000">
                                          <p:stCondLst>
                                            <p:cond delay="267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52">
                                          <p:stCondLst>
                                            <p:cond delay="328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332" decel="50000">
                                          <p:stCondLst>
                                            <p:cond delay="333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52">
                                          <p:stCondLst>
                                            <p:cond delay="361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332" decel="50000">
                                          <p:stCondLst>
                                            <p:cond delay="366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3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9" dur="3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3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4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4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4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34" dur="3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4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4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4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44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5" fill="hold">
                      <p:stCondLst>
                        <p:cond delay="0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8" dur="4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4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0" dur="4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6" dur="315" accel="50000">
                                          <p:stCondLst>
                                            <p:cond delay="318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3188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311">
                                          <p:stCondLst>
                                            <p:cond delay="318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162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162" tmFilter="0, 0; 0.125,0.2665; 0.25,0.4; 0.375,0.465; 0.5,0.5;  0.625,0.535; 0.75,0.6; 0.875,0.7335; 1,1">
                                          <p:stCondLst>
                                            <p:cond delay="116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81" tmFilter="0, 0; 0.125,0.2665; 0.25,0.4; 0.375,0.465; 0.5,0.5;  0.625,0.535; 0.75,0.6; 0.875,0.7335; 1,1">
                                          <p:stCondLst>
                                            <p:cond delay="2317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87" tmFilter="0, 0; 0.125,0.2665; 0.25,0.4; 0.375,0.465; 0.5,0.5;  0.625,0.535; 0.75,0.6; 0.875,0.7335; 1,1">
                                          <p:stCondLst>
                                            <p:cond delay="289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315" accel="50000">
                                          <p:stCondLst>
                                            <p:cond delay="318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4" dur="45">
                                          <p:stCondLst>
                                            <p:cond delay="108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5" dur="290" decel="50000">
                                          <p:stCondLst>
                                            <p:cond delay="1131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6" dur="45">
                                          <p:stCondLst>
                                            <p:cond delay="229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7" dur="290" decel="50000">
                                          <p:stCondLst>
                                            <p:cond delay="234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8" dur="45">
                                          <p:stCondLst>
                                            <p:cond delay="2873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9" dur="290" decel="50000">
                                          <p:stCondLst>
                                            <p:cond delay="291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0" dur="45">
                                          <p:stCondLst>
                                            <p:cond delay="316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1" dur="290" decel="50000">
                                          <p:stCondLst>
                                            <p:cond delay="320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7" dur="4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79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" fill="hold">
                      <p:stCondLst>
                        <p:cond delay="0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3" dur="4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4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4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6" dur="4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92" dur="4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45" grpId="0" animBg="1"/>
      <p:bldP spid="46" grpId="0" animBg="1"/>
      <p:bldP spid="47" grpId="0" animBg="1"/>
      <p:bldP spid="48" grpId="0" animBg="1"/>
      <p:bldP spid="50" grpId="0" animBg="1"/>
      <p:bldP spid="51" grpId="0" animBg="1"/>
      <p:bldP spid="52" grpId="0" animBg="1"/>
      <p:bldP spid="53" grpId="0" animBg="1"/>
      <p:bldP spid="55" grpId="0" animBg="1"/>
      <p:bldP spid="56" grpId="0" animBg="1"/>
      <p:bldP spid="57" grpId="0" animBg="1"/>
      <p:bldP spid="58" grpId="0" animBg="1"/>
      <p:bldP spid="60" grpId="0" animBg="1"/>
      <p:bldP spid="61" grpId="0" animBg="1"/>
      <p:bldP spid="62" grpId="0" animBg="1"/>
      <p:bldP spid="63" grpId="0" animBg="1"/>
      <p:bldP spid="65" grpId="0" animBg="1"/>
      <p:bldP spid="66" grpId="0" animBg="1"/>
      <p:bldP spid="67" grpId="0" animBg="1"/>
      <p:bldP spid="6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2929" y="1412777"/>
            <a:ext cx="6807268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uzzle2"/>
          <p:cNvSpPr>
            <a:spLocks noEditPoints="1" noChangeArrowheads="1"/>
          </p:cNvSpPr>
          <p:nvPr/>
        </p:nvSpPr>
        <p:spPr bwMode="auto">
          <a:xfrm>
            <a:off x="1821936" y="45113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Puzzle8"/>
          <p:cNvSpPr>
            <a:spLocks noEditPoints="1" noChangeArrowheads="1"/>
          </p:cNvSpPr>
          <p:nvPr/>
        </p:nvSpPr>
        <p:spPr bwMode="auto">
          <a:xfrm>
            <a:off x="1394177" y="1542696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Puzzle7"/>
          <p:cNvSpPr>
            <a:spLocks noEditPoints="1" noChangeArrowheads="1"/>
          </p:cNvSpPr>
          <p:nvPr/>
        </p:nvSpPr>
        <p:spPr bwMode="auto">
          <a:xfrm>
            <a:off x="485850" y="1519614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Puzzle1"/>
          <p:cNvSpPr>
            <a:spLocks noEditPoints="1" noChangeArrowheads="1"/>
          </p:cNvSpPr>
          <p:nvPr/>
        </p:nvSpPr>
        <p:spPr bwMode="auto">
          <a:xfrm>
            <a:off x="0" y="666956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5" name="Puzzle14"/>
          <p:cNvSpPr>
            <a:spLocks noEditPoints="1" noChangeArrowheads="1"/>
          </p:cNvSpPr>
          <p:nvPr/>
        </p:nvSpPr>
        <p:spPr bwMode="auto">
          <a:xfrm>
            <a:off x="1803453" y="2730171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Puzzle20"/>
          <p:cNvSpPr>
            <a:spLocks noEditPoints="1" noChangeArrowheads="1"/>
          </p:cNvSpPr>
          <p:nvPr/>
        </p:nvSpPr>
        <p:spPr bwMode="auto">
          <a:xfrm>
            <a:off x="1375694" y="4227754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Puzzle19"/>
          <p:cNvSpPr>
            <a:spLocks noEditPoints="1" noChangeArrowheads="1"/>
          </p:cNvSpPr>
          <p:nvPr/>
        </p:nvSpPr>
        <p:spPr bwMode="auto">
          <a:xfrm>
            <a:off x="467367" y="4204672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Puzzle13"/>
          <p:cNvSpPr>
            <a:spLocks noEditPoints="1" noChangeArrowheads="1"/>
          </p:cNvSpPr>
          <p:nvPr/>
        </p:nvSpPr>
        <p:spPr bwMode="auto">
          <a:xfrm>
            <a:off x="-18483" y="3352014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Puzzle16"/>
          <p:cNvSpPr>
            <a:spLocks noEditPoints="1" noChangeArrowheads="1"/>
          </p:cNvSpPr>
          <p:nvPr/>
        </p:nvSpPr>
        <p:spPr bwMode="auto">
          <a:xfrm>
            <a:off x="4506974" y="2716458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Puzzle22"/>
          <p:cNvSpPr>
            <a:spLocks noEditPoints="1" noChangeArrowheads="1"/>
          </p:cNvSpPr>
          <p:nvPr/>
        </p:nvSpPr>
        <p:spPr bwMode="auto">
          <a:xfrm>
            <a:off x="4079215" y="4214041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Puzzle21"/>
          <p:cNvSpPr>
            <a:spLocks noEditPoints="1" noChangeArrowheads="1"/>
          </p:cNvSpPr>
          <p:nvPr/>
        </p:nvSpPr>
        <p:spPr bwMode="auto">
          <a:xfrm>
            <a:off x="3170888" y="4190959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Puzzle15"/>
          <p:cNvSpPr>
            <a:spLocks noEditPoints="1" noChangeArrowheads="1"/>
          </p:cNvSpPr>
          <p:nvPr/>
        </p:nvSpPr>
        <p:spPr bwMode="auto">
          <a:xfrm>
            <a:off x="2685038" y="3338301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Puzzle4"/>
          <p:cNvSpPr>
            <a:spLocks noEditPoints="1" noChangeArrowheads="1"/>
          </p:cNvSpPr>
          <p:nvPr/>
        </p:nvSpPr>
        <p:spPr bwMode="auto">
          <a:xfrm>
            <a:off x="4525457" y="35871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Puzzle10"/>
          <p:cNvSpPr>
            <a:spLocks noEditPoints="1" noChangeArrowheads="1"/>
          </p:cNvSpPr>
          <p:nvPr/>
        </p:nvSpPr>
        <p:spPr bwMode="auto">
          <a:xfrm>
            <a:off x="4097698" y="1533454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Puzzle9"/>
          <p:cNvSpPr>
            <a:spLocks noEditPoints="1" noChangeArrowheads="1"/>
          </p:cNvSpPr>
          <p:nvPr/>
        </p:nvSpPr>
        <p:spPr bwMode="auto">
          <a:xfrm>
            <a:off x="3189371" y="1510372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Puzzle3"/>
          <p:cNvSpPr>
            <a:spLocks noEditPoints="1" noChangeArrowheads="1"/>
          </p:cNvSpPr>
          <p:nvPr/>
        </p:nvSpPr>
        <p:spPr bwMode="auto">
          <a:xfrm>
            <a:off x="2703521" y="657714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Puzzle6"/>
          <p:cNvSpPr>
            <a:spLocks noEditPoints="1" noChangeArrowheads="1"/>
          </p:cNvSpPr>
          <p:nvPr/>
        </p:nvSpPr>
        <p:spPr bwMode="auto">
          <a:xfrm>
            <a:off x="7239448" y="35871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Puzzle12"/>
          <p:cNvSpPr>
            <a:spLocks noEditPoints="1" noChangeArrowheads="1"/>
          </p:cNvSpPr>
          <p:nvPr/>
        </p:nvSpPr>
        <p:spPr bwMode="auto">
          <a:xfrm>
            <a:off x="6811689" y="1533454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Puzzle11"/>
          <p:cNvSpPr>
            <a:spLocks noEditPoints="1" noChangeArrowheads="1"/>
          </p:cNvSpPr>
          <p:nvPr/>
        </p:nvSpPr>
        <p:spPr bwMode="auto">
          <a:xfrm>
            <a:off x="5903362" y="1510372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Puzzle5"/>
          <p:cNvSpPr>
            <a:spLocks noEditPoints="1" noChangeArrowheads="1"/>
          </p:cNvSpPr>
          <p:nvPr/>
        </p:nvSpPr>
        <p:spPr bwMode="auto">
          <a:xfrm>
            <a:off x="5417512" y="657714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Puzzle18"/>
          <p:cNvSpPr>
            <a:spLocks noEditPoints="1" noChangeArrowheads="1"/>
          </p:cNvSpPr>
          <p:nvPr/>
        </p:nvSpPr>
        <p:spPr bwMode="auto">
          <a:xfrm>
            <a:off x="7224366" y="2707217"/>
            <a:ext cx="1470751" cy="2055613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Puzzle24"/>
          <p:cNvSpPr>
            <a:spLocks noEditPoints="1" noChangeArrowheads="1"/>
          </p:cNvSpPr>
          <p:nvPr/>
        </p:nvSpPr>
        <p:spPr bwMode="auto">
          <a:xfrm>
            <a:off x="6796607" y="4204800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Puzzle23"/>
          <p:cNvSpPr>
            <a:spLocks noEditPoints="1" noChangeArrowheads="1"/>
          </p:cNvSpPr>
          <p:nvPr/>
        </p:nvSpPr>
        <p:spPr bwMode="auto">
          <a:xfrm>
            <a:off x="5888280" y="4181719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Puzzle17"/>
          <p:cNvSpPr>
            <a:spLocks noEditPoints="1" noChangeArrowheads="1"/>
          </p:cNvSpPr>
          <p:nvPr/>
        </p:nvSpPr>
        <p:spPr bwMode="auto">
          <a:xfrm>
            <a:off x="5402430" y="3329060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1760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3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3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3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3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2" dur="3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8" dur="3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4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0" dur="3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6" dur="3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3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3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3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3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4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4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4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7" dur="360" accel="50000">
                                          <p:stCondLst>
                                            <p:cond delay="364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3644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56">
                                          <p:stCondLst>
                                            <p:cond delay="364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328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328" tmFilter="0, 0; 0.125,0.2665; 0.25,0.4; 0.375,0.465; 0.5,0.5;  0.625,0.535; 0.75,0.6; 0.875,0.7335; 1,1">
                                          <p:stCondLst>
                                            <p:cond delay="132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264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28" tmFilter="0, 0; 0.125,0.2665; 0.25,0.4; 0.375,0.465; 0.5,0.5;  0.625,0.535; 0.75,0.6; 0.875,0.7335; 1,1">
                                          <p:stCondLst>
                                            <p:cond delay="331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60" accel="50000">
                                          <p:stCondLst>
                                            <p:cond delay="364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52">
                                          <p:stCondLst>
                                            <p:cond delay="124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332" decel="50000">
                                          <p:stCondLst>
                                            <p:cond delay="129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52">
                                          <p:stCondLst>
                                            <p:cond delay="262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332" decel="50000">
                                          <p:stCondLst>
                                            <p:cond delay="267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52">
                                          <p:stCondLst>
                                            <p:cond delay="328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332" decel="50000">
                                          <p:stCondLst>
                                            <p:cond delay="333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52">
                                          <p:stCondLst>
                                            <p:cond delay="361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332" decel="50000">
                                          <p:stCondLst>
                                            <p:cond delay="366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3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9" dur="3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3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4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4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4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34" dur="3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4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4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4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44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5" fill="hold">
                      <p:stCondLst>
                        <p:cond delay="0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8" dur="4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4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0" dur="4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6" dur="315" accel="50000">
                                          <p:stCondLst>
                                            <p:cond delay="318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3188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311">
                                          <p:stCondLst>
                                            <p:cond delay="318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162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162" tmFilter="0, 0; 0.125,0.2665; 0.25,0.4; 0.375,0.465; 0.5,0.5;  0.625,0.535; 0.75,0.6; 0.875,0.7335; 1,1">
                                          <p:stCondLst>
                                            <p:cond delay="116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81" tmFilter="0, 0; 0.125,0.2665; 0.25,0.4; 0.375,0.465; 0.5,0.5;  0.625,0.535; 0.75,0.6; 0.875,0.7335; 1,1">
                                          <p:stCondLst>
                                            <p:cond delay="2317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87" tmFilter="0, 0; 0.125,0.2665; 0.25,0.4; 0.375,0.465; 0.5,0.5;  0.625,0.535; 0.75,0.6; 0.875,0.7335; 1,1">
                                          <p:stCondLst>
                                            <p:cond delay="289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315" accel="50000">
                                          <p:stCondLst>
                                            <p:cond delay="318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4" dur="45">
                                          <p:stCondLst>
                                            <p:cond delay="108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5" dur="290" decel="50000">
                                          <p:stCondLst>
                                            <p:cond delay="1131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6" dur="45">
                                          <p:stCondLst>
                                            <p:cond delay="229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7" dur="290" decel="50000">
                                          <p:stCondLst>
                                            <p:cond delay="234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8" dur="45">
                                          <p:stCondLst>
                                            <p:cond delay="2873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9" dur="290" decel="50000">
                                          <p:stCondLst>
                                            <p:cond delay="291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0" dur="45">
                                          <p:stCondLst>
                                            <p:cond delay="316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1" dur="290" decel="50000">
                                          <p:stCondLst>
                                            <p:cond delay="320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7" dur="4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79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" fill="hold">
                      <p:stCondLst>
                        <p:cond delay="0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3" dur="4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4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4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6" dur="4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92" dur="4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45" grpId="0" animBg="1"/>
      <p:bldP spid="46" grpId="0" animBg="1"/>
      <p:bldP spid="47" grpId="0" animBg="1"/>
      <p:bldP spid="48" grpId="0" animBg="1"/>
      <p:bldP spid="50" grpId="0" animBg="1"/>
      <p:bldP spid="51" grpId="0" animBg="1"/>
      <p:bldP spid="52" grpId="0" animBg="1"/>
      <p:bldP spid="53" grpId="0" animBg="1"/>
      <p:bldP spid="55" grpId="0" animBg="1"/>
      <p:bldP spid="56" grpId="0" animBg="1"/>
      <p:bldP spid="57" grpId="0" animBg="1"/>
      <p:bldP spid="58" grpId="0" animBg="1"/>
      <p:bldP spid="60" grpId="0" animBg="1"/>
      <p:bldP spid="61" grpId="0" animBg="1"/>
      <p:bldP spid="62" grpId="0" animBg="1"/>
      <p:bldP spid="63" grpId="0" animBg="1"/>
      <p:bldP spid="65" grpId="0" animBg="1"/>
      <p:bldP spid="66" grpId="0" animBg="1"/>
      <p:bldP spid="67" grpId="0" animBg="1"/>
      <p:bldP spid="6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8114" y="1063677"/>
            <a:ext cx="3413116" cy="4309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uzzle2"/>
          <p:cNvSpPr>
            <a:spLocks noEditPoints="1" noChangeArrowheads="1"/>
          </p:cNvSpPr>
          <p:nvPr/>
        </p:nvSpPr>
        <p:spPr bwMode="auto">
          <a:xfrm>
            <a:off x="1821936" y="45113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Puzzle8"/>
          <p:cNvSpPr>
            <a:spLocks noEditPoints="1" noChangeArrowheads="1"/>
          </p:cNvSpPr>
          <p:nvPr/>
        </p:nvSpPr>
        <p:spPr bwMode="auto">
          <a:xfrm>
            <a:off x="1394177" y="1542696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Puzzle7"/>
          <p:cNvSpPr>
            <a:spLocks noEditPoints="1" noChangeArrowheads="1"/>
          </p:cNvSpPr>
          <p:nvPr/>
        </p:nvSpPr>
        <p:spPr bwMode="auto">
          <a:xfrm>
            <a:off x="485850" y="1519614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Puzzle1"/>
          <p:cNvSpPr>
            <a:spLocks noEditPoints="1" noChangeArrowheads="1"/>
          </p:cNvSpPr>
          <p:nvPr/>
        </p:nvSpPr>
        <p:spPr bwMode="auto">
          <a:xfrm>
            <a:off x="0" y="666956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5" name="Puzzle14"/>
          <p:cNvSpPr>
            <a:spLocks noEditPoints="1" noChangeArrowheads="1"/>
          </p:cNvSpPr>
          <p:nvPr/>
        </p:nvSpPr>
        <p:spPr bwMode="auto">
          <a:xfrm>
            <a:off x="1803453" y="2730171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Puzzle20"/>
          <p:cNvSpPr>
            <a:spLocks noEditPoints="1" noChangeArrowheads="1"/>
          </p:cNvSpPr>
          <p:nvPr/>
        </p:nvSpPr>
        <p:spPr bwMode="auto">
          <a:xfrm>
            <a:off x="1375694" y="4227754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Puzzle19"/>
          <p:cNvSpPr>
            <a:spLocks noEditPoints="1" noChangeArrowheads="1"/>
          </p:cNvSpPr>
          <p:nvPr/>
        </p:nvSpPr>
        <p:spPr bwMode="auto">
          <a:xfrm>
            <a:off x="467367" y="4204672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Puzzle13"/>
          <p:cNvSpPr>
            <a:spLocks noEditPoints="1" noChangeArrowheads="1"/>
          </p:cNvSpPr>
          <p:nvPr/>
        </p:nvSpPr>
        <p:spPr bwMode="auto">
          <a:xfrm>
            <a:off x="-18483" y="3352014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Puzzle16"/>
          <p:cNvSpPr>
            <a:spLocks noEditPoints="1" noChangeArrowheads="1"/>
          </p:cNvSpPr>
          <p:nvPr/>
        </p:nvSpPr>
        <p:spPr bwMode="auto">
          <a:xfrm>
            <a:off x="4506974" y="2716458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Puzzle22"/>
          <p:cNvSpPr>
            <a:spLocks noEditPoints="1" noChangeArrowheads="1"/>
          </p:cNvSpPr>
          <p:nvPr/>
        </p:nvSpPr>
        <p:spPr bwMode="auto">
          <a:xfrm>
            <a:off x="4079215" y="4214041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Puzzle21"/>
          <p:cNvSpPr>
            <a:spLocks noEditPoints="1" noChangeArrowheads="1"/>
          </p:cNvSpPr>
          <p:nvPr/>
        </p:nvSpPr>
        <p:spPr bwMode="auto">
          <a:xfrm>
            <a:off x="3170888" y="4190959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Puzzle15"/>
          <p:cNvSpPr>
            <a:spLocks noEditPoints="1" noChangeArrowheads="1"/>
          </p:cNvSpPr>
          <p:nvPr/>
        </p:nvSpPr>
        <p:spPr bwMode="auto">
          <a:xfrm>
            <a:off x="2685038" y="3338301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Puzzle4"/>
          <p:cNvSpPr>
            <a:spLocks noEditPoints="1" noChangeArrowheads="1"/>
          </p:cNvSpPr>
          <p:nvPr/>
        </p:nvSpPr>
        <p:spPr bwMode="auto">
          <a:xfrm>
            <a:off x="4525457" y="35871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Puzzle10"/>
          <p:cNvSpPr>
            <a:spLocks noEditPoints="1" noChangeArrowheads="1"/>
          </p:cNvSpPr>
          <p:nvPr/>
        </p:nvSpPr>
        <p:spPr bwMode="auto">
          <a:xfrm>
            <a:off x="4097698" y="1533454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Puzzle9"/>
          <p:cNvSpPr>
            <a:spLocks noEditPoints="1" noChangeArrowheads="1"/>
          </p:cNvSpPr>
          <p:nvPr/>
        </p:nvSpPr>
        <p:spPr bwMode="auto">
          <a:xfrm>
            <a:off x="3189371" y="1510372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Puzzle3"/>
          <p:cNvSpPr>
            <a:spLocks noEditPoints="1" noChangeArrowheads="1"/>
          </p:cNvSpPr>
          <p:nvPr/>
        </p:nvSpPr>
        <p:spPr bwMode="auto">
          <a:xfrm>
            <a:off x="2703521" y="657714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Puzzle6"/>
          <p:cNvSpPr>
            <a:spLocks noEditPoints="1" noChangeArrowheads="1"/>
          </p:cNvSpPr>
          <p:nvPr/>
        </p:nvSpPr>
        <p:spPr bwMode="auto">
          <a:xfrm>
            <a:off x="7239448" y="35871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Puzzle12"/>
          <p:cNvSpPr>
            <a:spLocks noEditPoints="1" noChangeArrowheads="1"/>
          </p:cNvSpPr>
          <p:nvPr/>
        </p:nvSpPr>
        <p:spPr bwMode="auto">
          <a:xfrm>
            <a:off x="6811689" y="1533454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Puzzle11"/>
          <p:cNvSpPr>
            <a:spLocks noEditPoints="1" noChangeArrowheads="1"/>
          </p:cNvSpPr>
          <p:nvPr/>
        </p:nvSpPr>
        <p:spPr bwMode="auto">
          <a:xfrm>
            <a:off x="5903362" y="1510372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Puzzle5"/>
          <p:cNvSpPr>
            <a:spLocks noEditPoints="1" noChangeArrowheads="1"/>
          </p:cNvSpPr>
          <p:nvPr/>
        </p:nvSpPr>
        <p:spPr bwMode="auto">
          <a:xfrm>
            <a:off x="5417512" y="657714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Puzzle18"/>
          <p:cNvSpPr>
            <a:spLocks noEditPoints="1" noChangeArrowheads="1"/>
          </p:cNvSpPr>
          <p:nvPr/>
        </p:nvSpPr>
        <p:spPr bwMode="auto">
          <a:xfrm>
            <a:off x="7224366" y="2707217"/>
            <a:ext cx="1470751" cy="2055613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Puzzle24"/>
          <p:cNvSpPr>
            <a:spLocks noEditPoints="1" noChangeArrowheads="1"/>
          </p:cNvSpPr>
          <p:nvPr/>
        </p:nvSpPr>
        <p:spPr bwMode="auto">
          <a:xfrm>
            <a:off x="6796607" y="4204800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Puzzle23"/>
          <p:cNvSpPr>
            <a:spLocks noEditPoints="1" noChangeArrowheads="1"/>
          </p:cNvSpPr>
          <p:nvPr/>
        </p:nvSpPr>
        <p:spPr bwMode="auto">
          <a:xfrm>
            <a:off x="5888280" y="4181719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Puzzle17"/>
          <p:cNvSpPr>
            <a:spLocks noEditPoints="1" noChangeArrowheads="1"/>
          </p:cNvSpPr>
          <p:nvPr/>
        </p:nvSpPr>
        <p:spPr bwMode="auto">
          <a:xfrm>
            <a:off x="5402430" y="3329060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3276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3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3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3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3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2" dur="3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8" dur="3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4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0" dur="3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6" dur="3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3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3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3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3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4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4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4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7" dur="360" accel="50000">
                                          <p:stCondLst>
                                            <p:cond delay="364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3644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56">
                                          <p:stCondLst>
                                            <p:cond delay="364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328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328" tmFilter="0, 0; 0.125,0.2665; 0.25,0.4; 0.375,0.465; 0.5,0.5;  0.625,0.535; 0.75,0.6; 0.875,0.7335; 1,1">
                                          <p:stCondLst>
                                            <p:cond delay="132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264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28" tmFilter="0, 0; 0.125,0.2665; 0.25,0.4; 0.375,0.465; 0.5,0.5;  0.625,0.535; 0.75,0.6; 0.875,0.7335; 1,1">
                                          <p:stCondLst>
                                            <p:cond delay="331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60" accel="50000">
                                          <p:stCondLst>
                                            <p:cond delay="364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52">
                                          <p:stCondLst>
                                            <p:cond delay="124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332" decel="50000">
                                          <p:stCondLst>
                                            <p:cond delay="129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52">
                                          <p:stCondLst>
                                            <p:cond delay="262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332" decel="50000">
                                          <p:stCondLst>
                                            <p:cond delay="267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52">
                                          <p:stCondLst>
                                            <p:cond delay="328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332" decel="50000">
                                          <p:stCondLst>
                                            <p:cond delay="333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52">
                                          <p:stCondLst>
                                            <p:cond delay="361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332" decel="50000">
                                          <p:stCondLst>
                                            <p:cond delay="366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3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9" dur="3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3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4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4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4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34" dur="3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4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4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4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44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5" fill="hold">
                      <p:stCondLst>
                        <p:cond delay="0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8" dur="4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4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0" dur="4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6" dur="315" accel="50000">
                                          <p:stCondLst>
                                            <p:cond delay="318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3188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311">
                                          <p:stCondLst>
                                            <p:cond delay="318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162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162" tmFilter="0, 0; 0.125,0.2665; 0.25,0.4; 0.375,0.465; 0.5,0.5;  0.625,0.535; 0.75,0.6; 0.875,0.7335; 1,1">
                                          <p:stCondLst>
                                            <p:cond delay="116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81" tmFilter="0, 0; 0.125,0.2665; 0.25,0.4; 0.375,0.465; 0.5,0.5;  0.625,0.535; 0.75,0.6; 0.875,0.7335; 1,1">
                                          <p:stCondLst>
                                            <p:cond delay="2317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87" tmFilter="0, 0; 0.125,0.2665; 0.25,0.4; 0.375,0.465; 0.5,0.5;  0.625,0.535; 0.75,0.6; 0.875,0.7335; 1,1">
                                          <p:stCondLst>
                                            <p:cond delay="289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315" accel="50000">
                                          <p:stCondLst>
                                            <p:cond delay="318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4" dur="45">
                                          <p:stCondLst>
                                            <p:cond delay="108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5" dur="290" decel="50000">
                                          <p:stCondLst>
                                            <p:cond delay="1131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6" dur="45">
                                          <p:stCondLst>
                                            <p:cond delay="229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7" dur="290" decel="50000">
                                          <p:stCondLst>
                                            <p:cond delay="234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8" dur="45">
                                          <p:stCondLst>
                                            <p:cond delay="2873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9" dur="290" decel="50000">
                                          <p:stCondLst>
                                            <p:cond delay="291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0" dur="45">
                                          <p:stCondLst>
                                            <p:cond delay="316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1" dur="290" decel="50000">
                                          <p:stCondLst>
                                            <p:cond delay="320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7" dur="4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79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" fill="hold">
                      <p:stCondLst>
                        <p:cond delay="0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3" dur="4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4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4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6" dur="4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92" dur="4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45" grpId="0" animBg="1"/>
      <p:bldP spid="46" grpId="0" animBg="1"/>
      <p:bldP spid="47" grpId="0" animBg="1"/>
      <p:bldP spid="48" grpId="0" animBg="1"/>
      <p:bldP spid="50" grpId="0" animBg="1"/>
      <p:bldP spid="51" grpId="0" animBg="1"/>
      <p:bldP spid="52" grpId="0" animBg="1"/>
      <p:bldP spid="53" grpId="0" animBg="1"/>
      <p:bldP spid="55" grpId="0" animBg="1"/>
      <p:bldP spid="56" grpId="0" animBg="1"/>
      <p:bldP spid="57" grpId="0" animBg="1"/>
      <p:bldP spid="58" grpId="0" animBg="1"/>
      <p:bldP spid="60" grpId="0" animBg="1"/>
      <p:bldP spid="61" grpId="0" animBg="1"/>
      <p:bldP spid="62" grpId="0" animBg="1"/>
      <p:bldP spid="63" grpId="0" animBg="1"/>
      <p:bldP spid="65" grpId="0" animBg="1"/>
      <p:bldP spid="66" grpId="0" animBg="1"/>
      <p:bldP spid="67" grpId="0" animBg="1"/>
      <p:bldP spid="6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82668" y="1268760"/>
            <a:ext cx="5750863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uzzle2"/>
          <p:cNvSpPr>
            <a:spLocks noEditPoints="1" noChangeArrowheads="1"/>
          </p:cNvSpPr>
          <p:nvPr/>
        </p:nvSpPr>
        <p:spPr bwMode="auto">
          <a:xfrm>
            <a:off x="1821936" y="45113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Puzzle8"/>
          <p:cNvSpPr>
            <a:spLocks noEditPoints="1" noChangeArrowheads="1"/>
          </p:cNvSpPr>
          <p:nvPr/>
        </p:nvSpPr>
        <p:spPr bwMode="auto">
          <a:xfrm>
            <a:off x="1394177" y="1542696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Puzzle7"/>
          <p:cNvSpPr>
            <a:spLocks noEditPoints="1" noChangeArrowheads="1"/>
          </p:cNvSpPr>
          <p:nvPr/>
        </p:nvSpPr>
        <p:spPr bwMode="auto">
          <a:xfrm>
            <a:off x="485850" y="1519614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Puzzle1"/>
          <p:cNvSpPr>
            <a:spLocks noEditPoints="1" noChangeArrowheads="1"/>
          </p:cNvSpPr>
          <p:nvPr/>
        </p:nvSpPr>
        <p:spPr bwMode="auto">
          <a:xfrm>
            <a:off x="0" y="666956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5" name="Puzzle14"/>
          <p:cNvSpPr>
            <a:spLocks noEditPoints="1" noChangeArrowheads="1"/>
          </p:cNvSpPr>
          <p:nvPr/>
        </p:nvSpPr>
        <p:spPr bwMode="auto">
          <a:xfrm>
            <a:off x="1803453" y="2730171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Puzzle20"/>
          <p:cNvSpPr>
            <a:spLocks noEditPoints="1" noChangeArrowheads="1"/>
          </p:cNvSpPr>
          <p:nvPr/>
        </p:nvSpPr>
        <p:spPr bwMode="auto">
          <a:xfrm>
            <a:off x="1375694" y="4227754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Puzzle19"/>
          <p:cNvSpPr>
            <a:spLocks noEditPoints="1" noChangeArrowheads="1"/>
          </p:cNvSpPr>
          <p:nvPr/>
        </p:nvSpPr>
        <p:spPr bwMode="auto">
          <a:xfrm>
            <a:off x="467367" y="4204672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Puzzle13"/>
          <p:cNvSpPr>
            <a:spLocks noEditPoints="1" noChangeArrowheads="1"/>
          </p:cNvSpPr>
          <p:nvPr/>
        </p:nvSpPr>
        <p:spPr bwMode="auto">
          <a:xfrm>
            <a:off x="-18483" y="3352014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Puzzle16"/>
          <p:cNvSpPr>
            <a:spLocks noEditPoints="1" noChangeArrowheads="1"/>
          </p:cNvSpPr>
          <p:nvPr/>
        </p:nvSpPr>
        <p:spPr bwMode="auto">
          <a:xfrm>
            <a:off x="4506974" y="2716458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Puzzle22"/>
          <p:cNvSpPr>
            <a:spLocks noEditPoints="1" noChangeArrowheads="1"/>
          </p:cNvSpPr>
          <p:nvPr/>
        </p:nvSpPr>
        <p:spPr bwMode="auto">
          <a:xfrm>
            <a:off x="4079215" y="4214041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Puzzle21"/>
          <p:cNvSpPr>
            <a:spLocks noEditPoints="1" noChangeArrowheads="1"/>
          </p:cNvSpPr>
          <p:nvPr/>
        </p:nvSpPr>
        <p:spPr bwMode="auto">
          <a:xfrm>
            <a:off x="3170888" y="4190959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Puzzle15"/>
          <p:cNvSpPr>
            <a:spLocks noEditPoints="1" noChangeArrowheads="1"/>
          </p:cNvSpPr>
          <p:nvPr/>
        </p:nvSpPr>
        <p:spPr bwMode="auto">
          <a:xfrm>
            <a:off x="2685038" y="3338301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Puzzle4"/>
          <p:cNvSpPr>
            <a:spLocks noEditPoints="1" noChangeArrowheads="1"/>
          </p:cNvSpPr>
          <p:nvPr/>
        </p:nvSpPr>
        <p:spPr bwMode="auto">
          <a:xfrm>
            <a:off x="4525457" y="35871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Puzzle10"/>
          <p:cNvSpPr>
            <a:spLocks noEditPoints="1" noChangeArrowheads="1"/>
          </p:cNvSpPr>
          <p:nvPr/>
        </p:nvSpPr>
        <p:spPr bwMode="auto">
          <a:xfrm>
            <a:off x="4097698" y="1533454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Puzzle9"/>
          <p:cNvSpPr>
            <a:spLocks noEditPoints="1" noChangeArrowheads="1"/>
          </p:cNvSpPr>
          <p:nvPr/>
        </p:nvSpPr>
        <p:spPr bwMode="auto">
          <a:xfrm>
            <a:off x="3189371" y="1510372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Puzzle3"/>
          <p:cNvSpPr>
            <a:spLocks noEditPoints="1" noChangeArrowheads="1"/>
          </p:cNvSpPr>
          <p:nvPr/>
        </p:nvSpPr>
        <p:spPr bwMode="auto">
          <a:xfrm>
            <a:off x="2703521" y="657714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Puzzle6"/>
          <p:cNvSpPr>
            <a:spLocks noEditPoints="1" noChangeArrowheads="1"/>
          </p:cNvSpPr>
          <p:nvPr/>
        </p:nvSpPr>
        <p:spPr bwMode="auto">
          <a:xfrm>
            <a:off x="7239448" y="35871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Puzzle12"/>
          <p:cNvSpPr>
            <a:spLocks noEditPoints="1" noChangeArrowheads="1"/>
          </p:cNvSpPr>
          <p:nvPr/>
        </p:nvSpPr>
        <p:spPr bwMode="auto">
          <a:xfrm>
            <a:off x="6811689" y="1533454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Puzzle11"/>
          <p:cNvSpPr>
            <a:spLocks noEditPoints="1" noChangeArrowheads="1"/>
          </p:cNvSpPr>
          <p:nvPr/>
        </p:nvSpPr>
        <p:spPr bwMode="auto">
          <a:xfrm>
            <a:off x="5903362" y="1510372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Puzzle5"/>
          <p:cNvSpPr>
            <a:spLocks noEditPoints="1" noChangeArrowheads="1"/>
          </p:cNvSpPr>
          <p:nvPr/>
        </p:nvSpPr>
        <p:spPr bwMode="auto">
          <a:xfrm>
            <a:off x="5417512" y="657714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Puzzle18"/>
          <p:cNvSpPr>
            <a:spLocks noEditPoints="1" noChangeArrowheads="1"/>
          </p:cNvSpPr>
          <p:nvPr/>
        </p:nvSpPr>
        <p:spPr bwMode="auto">
          <a:xfrm>
            <a:off x="7224366" y="2707217"/>
            <a:ext cx="1470751" cy="2055613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Puzzle24"/>
          <p:cNvSpPr>
            <a:spLocks noEditPoints="1" noChangeArrowheads="1"/>
          </p:cNvSpPr>
          <p:nvPr/>
        </p:nvSpPr>
        <p:spPr bwMode="auto">
          <a:xfrm>
            <a:off x="6796607" y="4204800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Puzzle23"/>
          <p:cNvSpPr>
            <a:spLocks noEditPoints="1" noChangeArrowheads="1"/>
          </p:cNvSpPr>
          <p:nvPr/>
        </p:nvSpPr>
        <p:spPr bwMode="auto">
          <a:xfrm>
            <a:off x="5888280" y="4181719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Puzzle17"/>
          <p:cNvSpPr>
            <a:spLocks noEditPoints="1" noChangeArrowheads="1"/>
          </p:cNvSpPr>
          <p:nvPr/>
        </p:nvSpPr>
        <p:spPr bwMode="auto">
          <a:xfrm>
            <a:off x="5402430" y="3329060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9720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3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3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3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3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2" dur="3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8" dur="3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4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0" dur="3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6" dur="3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3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3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3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3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4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4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4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7" dur="360" accel="50000">
                                          <p:stCondLst>
                                            <p:cond delay="364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3644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56">
                                          <p:stCondLst>
                                            <p:cond delay="364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328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328" tmFilter="0, 0; 0.125,0.2665; 0.25,0.4; 0.375,0.465; 0.5,0.5;  0.625,0.535; 0.75,0.6; 0.875,0.7335; 1,1">
                                          <p:stCondLst>
                                            <p:cond delay="132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264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28" tmFilter="0, 0; 0.125,0.2665; 0.25,0.4; 0.375,0.465; 0.5,0.5;  0.625,0.535; 0.75,0.6; 0.875,0.7335; 1,1">
                                          <p:stCondLst>
                                            <p:cond delay="331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60" accel="50000">
                                          <p:stCondLst>
                                            <p:cond delay="364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52">
                                          <p:stCondLst>
                                            <p:cond delay="124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332" decel="50000">
                                          <p:stCondLst>
                                            <p:cond delay="129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52">
                                          <p:stCondLst>
                                            <p:cond delay="262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332" decel="50000">
                                          <p:stCondLst>
                                            <p:cond delay="267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52">
                                          <p:stCondLst>
                                            <p:cond delay="328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332" decel="50000">
                                          <p:stCondLst>
                                            <p:cond delay="333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52">
                                          <p:stCondLst>
                                            <p:cond delay="361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332" decel="50000">
                                          <p:stCondLst>
                                            <p:cond delay="366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3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9" dur="3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3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4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4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4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34" dur="3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4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4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4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44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5" fill="hold">
                      <p:stCondLst>
                        <p:cond delay="0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8" dur="4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4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0" dur="4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6" dur="315" accel="50000">
                                          <p:stCondLst>
                                            <p:cond delay="318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3188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311">
                                          <p:stCondLst>
                                            <p:cond delay="318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162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162" tmFilter="0, 0; 0.125,0.2665; 0.25,0.4; 0.375,0.465; 0.5,0.5;  0.625,0.535; 0.75,0.6; 0.875,0.7335; 1,1">
                                          <p:stCondLst>
                                            <p:cond delay="116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81" tmFilter="0, 0; 0.125,0.2665; 0.25,0.4; 0.375,0.465; 0.5,0.5;  0.625,0.535; 0.75,0.6; 0.875,0.7335; 1,1">
                                          <p:stCondLst>
                                            <p:cond delay="2317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87" tmFilter="0, 0; 0.125,0.2665; 0.25,0.4; 0.375,0.465; 0.5,0.5;  0.625,0.535; 0.75,0.6; 0.875,0.7335; 1,1">
                                          <p:stCondLst>
                                            <p:cond delay="289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315" accel="50000">
                                          <p:stCondLst>
                                            <p:cond delay="318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4" dur="45">
                                          <p:stCondLst>
                                            <p:cond delay="108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5" dur="290" decel="50000">
                                          <p:stCondLst>
                                            <p:cond delay="1131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6" dur="45">
                                          <p:stCondLst>
                                            <p:cond delay="229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7" dur="290" decel="50000">
                                          <p:stCondLst>
                                            <p:cond delay="234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8" dur="45">
                                          <p:stCondLst>
                                            <p:cond delay="2873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9" dur="290" decel="50000">
                                          <p:stCondLst>
                                            <p:cond delay="291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0" dur="45">
                                          <p:stCondLst>
                                            <p:cond delay="316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1" dur="290" decel="50000">
                                          <p:stCondLst>
                                            <p:cond delay="320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7" dur="4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79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" fill="hold">
                      <p:stCondLst>
                        <p:cond delay="0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3" dur="4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4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4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6" dur="4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92" dur="4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45" grpId="0" animBg="1"/>
      <p:bldP spid="46" grpId="0" animBg="1"/>
      <p:bldP spid="47" grpId="0" animBg="1"/>
      <p:bldP spid="48" grpId="0" animBg="1"/>
      <p:bldP spid="50" grpId="0" animBg="1"/>
      <p:bldP spid="51" grpId="0" animBg="1"/>
      <p:bldP spid="52" grpId="0" animBg="1"/>
      <p:bldP spid="53" grpId="0" animBg="1"/>
      <p:bldP spid="55" grpId="0" animBg="1"/>
      <p:bldP spid="56" grpId="0" animBg="1"/>
      <p:bldP spid="57" grpId="0" animBg="1"/>
      <p:bldP spid="58" grpId="0" animBg="1"/>
      <p:bldP spid="60" grpId="0" animBg="1"/>
      <p:bldP spid="61" grpId="0" animBg="1"/>
      <p:bldP spid="62" grpId="0" animBg="1"/>
      <p:bldP spid="63" grpId="0" animBg="1"/>
      <p:bldP spid="65" grpId="0" animBg="1"/>
      <p:bldP spid="66" grpId="0" animBg="1"/>
      <p:bldP spid="67" grpId="0" animBg="1"/>
      <p:bldP spid="6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50426" y="1340768"/>
            <a:ext cx="5361263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uzzle2"/>
          <p:cNvSpPr>
            <a:spLocks noEditPoints="1" noChangeArrowheads="1"/>
          </p:cNvSpPr>
          <p:nvPr/>
        </p:nvSpPr>
        <p:spPr bwMode="auto">
          <a:xfrm>
            <a:off x="1821936" y="45113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Puzzle8"/>
          <p:cNvSpPr>
            <a:spLocks noEditPoints="1" noChangeArrowheads="1"/>
          </p:cNvSpPr>
          <p:nvPr/>
        </p:nvSpPr>
        <p:spPr bwMode="auto">
          <a:xfrm>
            <a:off x="1394177" y="1542696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Puzzle7"/>
          <p:cNvSpPr>
            <a:spLocks noEditPoints="1" noChangeArrowheads="1"/>
          </p:cNvSpPr>
          <p:nvPr/>
        </p:nvSpPr>
        <p:spPr bwMode="auto">
          <a:xfrm>
            <a:off x="485850" y="1519614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Puzzle1"/>
          <p:cNvSpPr>
            <a:spLocks noEditPoints="1" noChangeArrowheads="1"/>
          </p:cNvSpPr>
          <p:nvPr/>
        </p:nvSpPr>
        <p:spPr bwMode="auto">
          <a:xfrm>
            <a:off x="0" y="666956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5" name="Puzzle14"/>
          <p:cNvSpPr>
            <a:spLocks noEditPoints="1" noChangeArrowheads="1"/>
          </p:cNvSpPr>
          <p:nvPr/>
        </p:nvSpPr>
        <p:spPr bwMode="auto">
          <a:xfrm>
            <a:off x="1803453" y="2730171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Puzzle20"/>
          <p:cNvSpPr>
            <a:spLocks noEditPoints="1" noChangeArrowheads="1"/>
          </p:cNvSpPr>
          <p:nvPr/>
        </p:nvSpPr>
        <p:spPr bwMode="auto">
          <a:xfrm>
            <a:off x="1375694" y="4227754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Puzzle19"/>
          <p:cNvSpPr>
            <a:spLocks noEditPoints="1" noChangeArrowheads="1"/>
          </p:cNvSpPr>
          <p:nvPr/>
        </p:nvSpPr>
        <p:spPr bwMode="auto">
          <a:xfrm>
            <a:off x="467367" y="4204672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Puzzle13"/>
          <p:cNvSpPr>
            <a:spLocks noEditPoints="1" noChangeArrowheads="1"/>
          </p:cNvSpPr>
          <p:nvPr/>
        </p:nvSpPr>
        <p:spPr bwMode="auto">
          <a:xfrm>
            <a:off x="-18483" y="3352014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Puzzle16"/>
          <p:cNvSpPr>
            <a:spLocks noEditPoints="1" noChangeArrowheads="1"/>
          </p:cNvSpPr>
          <p:nvPr/>
        </p:nvSpPr>
        <p:spPr bwMode="auto">
          <a:xfrm>
            <a:off x="4506974" y="2716458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Puzzle22"/>
          <p:cNvSpPr>
            <a:spLocks noEditPoints="1" noChangeArrowheads="1"/>
          </p:cNvSpPr>
          <p:nvPr/>
        </p:nvSpPr>
        <p:spPr bwMode="auto">
          <a:xfrm>
            <a:off x="4079215" y="4214041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Puzzle21"/>
          <p:cNvSpPr>
            <a:spLocks noEditPoints="1" noChangeArrowheads="1"/>
          </p:cNvSpPr>
          <p:nvPr/>
        </p:nvSpPr>
        <p:spPr bwMode="auto">
          <a:xfrm>
            <a:off x="3170888" y="4190959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Puzzle15"/>
          <p:cNvSpPr>
            <a:spLocks noEditPoints="1" noChangeArrowheads="1"/>
          </p:cNvSpPr>
          <p:nvPr/>
        </p:nvSpPr>
        <p:spPr bwMode="auto">
          <a:xfrm>
            <a:off x="2685038" y="3338301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Puzzle4"/>
          <p:cNvSpPr>
            <a:spLocks noEditPoints="1" noChangeArrowheads="1"/>
          </p:cNvSpPr>
          <p:nvPr/>
        </p:nvSpPr>
        <p:spPr bwMode="auto">
          <a:xfrm>
            <a:off x="4525457" y="35871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Puzzle10"/>
          <p:cNvSpPr>
            <a:spLocks noEditPoints="1" noChangeArrowheads="1"/>
          </p:cNvSpPr>
          <p:nvPr/>
        </p:nvSpPr>
        <p:spPr bwMode="auto">
          <a:xfrm>
            <a:off x="4097698" y="1533454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Puzzle9"/>
          <p:cNvSpPr>
            <a:spLocks noEditPoints="1" noChangeArrowheads="1"/>
          </p:cNvSpPr>
          <p:nvPr/>
        </p:nvSpPr>
        <p:spPr bwMode="auto">
          <a:xfrm>
            <a:off x="3189371" y="1510372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Puzzle3"/>
          <p:cNvSpPr>
            <a:spLocks noEditPoints="1" noChangeArrowheads="1"/>
          </p:cNvSpPr>
          <p:nvPr/>
        </p:nvSpPr>
        <p:spPr bwMode="auto">
          <a:xfrm>
            <a:off x="2703521" y="657714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Puzzle6"/>
          <p:cNvSpPr>
            <a:spLocks noEditPoints="1" noChangeArrowheads="1"/>
          </p:cNvSpPr>
          <p:nvPr/>
        </p:nvSpPr>
        <p:spPr bwMode="auto">
          <a:xfrm>
            <a:off x="7239448" y="35871"/>
            <a:ext cx="1470751" cy="205561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Puzzle12"/>
          <p:cNvSpPr>
            <a:spLocks noEditPoints="1" noChangeArrowheads="1"/>
          </p:cNvSpPr>
          <p:nvPr/>
        </p:nvSpPr>
        <p:spPr bwMode="auto">
          <a:xfrm>
            <a:off x="6811689" y="1533454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Puzzle11"/>
          <p:cNvSpPr>
            <a:spLocks noEditPoints="1" noChangeArrowheads="1"/>
          </p:cNvSpPr>
          <p:nvPr/>
        </p:nvSpPr>
        <p:spPr bwMode="auto">
          <a:xfrm>
            <a:off x="5903362" y="1510372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Puzzle5"/>
          <p:cNvSpPr>
            <a:spLocks noEditPoints="1" noChangeArrowheads="1"/>
          </p:cNvSpPr>
          <p:nvPr/>
        </p:nvSpPr>
        <p:spPr bwMode="auto">
          <a:xfrm>
            <a:off x="5417512" y="657714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Puzzle18"/>
          <p:cNvSpPr>
            <a:spLocks noEditPoints="1" noChangeArrowheads="1"/>
          </p:cNvSpPr>
          <p:nvPr/>
        </p:nvSpPr>
        <p:spPr bwMode="auto">
          <a:xfrm>
            <a:off x="7224366" y="2707217"/>
            <a:ext cx="1470751" cy="2055613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Puzzle24"/>
          <p:cNvSpPr>
            <a:spLocks noEditPoints="1" noChangeArrowheads="1"/>
          </p:cNvSpPr>
          <p:nvPr/>
        </p:nvSpPr>
        <p:spPr bwMode="auto">
          <a:xfrm>
            <a:off x="6796607" y="4204800"/>
            <a:ext cx="2347393" cy="1872318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Puzzle23"/>
          <p:cNvSpPr>
            <a:spLocks noEditPoints="1" noChangeArrowheads="1"/>
          </p:cNvSpPr>
          <p:nvPr/>
        </p:nvSpPr>
        <p:spPr bwMode="auto">
          <a:xfrm>
            <a:off x="5888280" y="4181719"/>
            <a:ext cx="1415301" cy="2393689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rgbClr val="00B0F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Puzzle17"/>
          <p:cNvSpPr>
            <a:spLocks noEditPoints="1" noChangeArrowheads="1"/>
          </p:cNvSpPr>
          <p:nvPr/>
        </p:nvSpPr>
        <p:spPr bwMode="auto">
          <a:xfrm>
            <a:off x="5402430" y="3329060"/>
            <a:ext cx="2376438" cy="1426981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5820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3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3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3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3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2" dur="3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8" dur="3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4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0" dur="3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6" dur="3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3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3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3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3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4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4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4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7" dur="360" accel="50000">
                                          <p:stCondLst>
                                            <p:cond delay="364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3644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56">
                                          <p:stCondLst>
                                            <p:cond delay="364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328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328" tmFilter="0, 0; 0.125,0.2665; 0.25,0.4; 0.375,0.465; 0.5,0.5;  0.625,0.535; 0.75,0.6; 0.875,0.7335; 1,1">
                                          <p:stCondLst>
                                            <p:cond delay="132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264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28" tmFilter="0, 0; 0.125,0.2665; 0.25,0.4; 0.375,0.465; 0.5,0.5;  0.625,0.535; 0.75,0.6; 0.875,0.7335; 1,1">
                                          <p:stCondLst>
                                            <p:cond delay="331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60" accel="50000">
                                          <p:stCondLst>
                                            <p:cond delay="364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52">
                                          <p:stCondLst>
                                            <p:cond delay="124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332" decel="50000">
                                          <p:stCondLst>
                                            <p:cond delay="129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52">
                                          <p:stCondLst>
                                            <p:cond delay="262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332" decel="50000">
                                          <p:stCondLst>
                                            <p:cond delay="267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52">
                                          <p:stCondLst>
                                            <p:cond delay="328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332" decel="50000">
                                          <p:stCondLst>
                                            <p:cond delay="333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52">
                                          <p:stCondLst>
                                            <p:cond delay="361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332" decel="50000">
                                          <p:stCondLst>
                                            <p:cond delay="366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3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9" dur="3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3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4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4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4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34" dur="3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4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4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4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44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5" fill="hold">
                      <p:stCondLst>
                        <p:cond delay="0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8" dur="4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4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0" dur="4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6" dur="315" accel="50000">
                                          <p:stCondLst>
                                            <p:cond delay="318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3188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311">
                                          <p:stCondLst>
                                            <p:cond delay="318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162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162" tmFilter="0, 0; 0.125,0.2665; 0.25,0.4; 0.375,0.465; 0.5,0.5;  0.625,0.535; 0.75,0.6; 0.875,0.7335; 1,1">
                                          <p:stCondLst>
                                            <p:cond delay="116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81" tmFilter="0, 0; 0.125,0.2665; 0.25,0.4; 0.375,0.465; 0.5,0.5;  0.625,0.535; 0.75,0.6; 0.875,0.7335; 1,1">
                                          <p:stCondLst>
                                            <p:cond delay="2317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87" tmFilter="0, 0; 0.125,0.2665; 0.25,0.4; 0.375,0.465; 0.5,0.5;  0.625,0.535; 0.75,0.6; 0.875,0.7335; 1,1">
                                          <p:stCondLst>
                                            <p:cond delay="289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315" accel="50000">
                                          <p:stCondLst>
                                            <p:cond delay="318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4" dur="45">
                                          <p:stCondLst>
                                            <p:cond delay="108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5" dur="290" decel="50000">
                                          <p:stCondLst>
                                            <p:cond delay="1131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6" dur="45">
                                          <p:stCondLst>
                                            <p:cond delay="229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7" dur="290" decel="50000">
                                          <p:stCondLst>
                                            <p:cond delay="234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8" dur="45">
                                          <p:stCondLst>
                                            <p:cond delay="2873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9" dur="290" decel="50000">
                                          <p:stCondLst>
                                            <p:cond delay="291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0" dur="45">
                                          <p:stCondLst>
                                            <p:cond delay="316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1" dur="290" decel="50000">
                                          <p:stCondLst>
                                            <p:cond delay="320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7" dur="4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79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" fill="hold">
                      <p:stCondLst>
                        <p:cond delay="0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3" dur="4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4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4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6" dur="4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92" dur="4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45" grpId="0" animBg="1"/>
      <p:bldP spid="46" grpId="0" animBg="1"/>
      <p:bldP spid="47" grpId="0" animBg="1"/>
      <p:bldP spid="48" grpId="0" animBg="1"/>
      <p:bldP spid="50" grpId="0" animBg="1"/>
      <p:bldP spid="51" grpId="0" animBg="1"/>
      <p:bldP spid="52" grpId="0" animBg="1"/>
      <p:bldP spid="53" grpId="0" animBg="1"/>
      <p:bldP spid="55" grpId="0" animBg="1"/>
      <p:bldP spid="56" grpId="0" animBg="1"/>
      <p:bldP spid="57" grpId="0" animBg="1"/>
      <p:bldP spid="58" grpId="0" animBg="1"/>
      <p:bldP spid="60" grpId="0" animBg="1"/>
      <p:bldP spid="61" grpId="0" animBg="1"/>
      <p:bldP spid="62" grpId="0" animBg="1"/>
      <p:bldP spid="63" grpId="0" animBg="1"/>
      <p:bldP spid="65" grpId="0" animBg="1"/>
      <p:bldP spid="66" grpId="0" animBg="1"/>
      <p:bldP spid="67" grpId="0" animBg="1"/>
      <p:bldP spid="6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</TotalTime>
  <Words>8</Words>
  <Application>Microsoft Office PowerPoint</Application>
  <PresentationFormat>On-screen Show (4:3)</PresentationFormat>
  <Paragraphs>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宋体</vt:lpstr>
      <vt:lpstr>Arial</vt:lpstr>
      <vt:lpstr>Calibri</vt:lpstr>
      <vt:lpstr>Comic Sans MS</vt:lpstr>
      <vt:lpstr>Jigsaw Trouserdrop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Kerman Computer</cp:lastModifiedBy>
  <cp:revision>55</cp:revision>
  <dcterms:created xsi:type="dcterms:W3CDTF">2013-03-01T01:09:42Z</dcterms:created>
  <dcterms:modified xsi:type="dcterms:W3CDTF">2020-08-16T21:33:00Z</dcterms:modified>
</cp:coreProperties>
</file>