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oice 1" id="{3FA1A1BE-BE7B-4A81-9A2E-5DE5B3674AED}">
          <p14:sldIdLst>
            <p14:sldId id="257"/>
          </p14:sldIdLst>
        </p14:section>
        <p14:section name="Choice 2" id="{E91259CC-A4A5-48CC-ADD1-087BC121EF2B}">
          <p14:sldIdLst>
            <p14:sldId id="258"/>
          </p14:sldIdLst>
        </p14:section>
        <p14:section name="Choice 3" id="{D37B4EA5-D389-40B1-AF9F-0F5DC98E0D77}">
          <p14:sldIdLst>
            <p14:sldId id="259"/>
          </p14:sldIdLst>
        </p14:section>
        <p14:section name="Choice 4" id="{994A745A-6865-4945-A894-FF69F8E62A06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75167" autoAdjust="0"/>
  </p:normalViewPr>
  <p:slideViewPr>
    <p:cSldViewPr snapToGrid="0" showGuides="1">
      <p:cViewPr varScale="1">
        <p:scale>
          <a:sx n="68" d="100"/>
          <a:sy n="68" d="100"/>
        </p:scale>
        <p:origin x="86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38E56-B7B8-4F6E-B7AB-FE9335460A52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81E7C-35C0-4EC6-8E25-2A730D52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514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slide</a:t>
            </a:r>
            <a:r>
              <a:rPr lang="en-GB" baseline="0" dirty="0" smtClean="0"/>
              <a:t> has a </a:t>
            </a:r>
            <a:r>
              <a:rPr lang="en-GB" dirty="0" smtClean="0"/>
              <a:t>different corner that is the correct answer.</a:t>
            </a:r>
          </a:p>
          <a:p>
            <a:r>
              <a:rPr lang="en-GB" dirty="0" smtClean="0"/>
              <a:t>Choose a slide.</a:t>
            </a:r>
          </a:p>
          <a:p>
            <a:r>
              <a:rPr lang="en-GB" dirty="0" smtClean="0"/>
              <a:t>Right-click</a:t>
            </a:r>
            <a:r>
              <a:rPr lang="en-GB" baseline="0" dirty="0" smtClean="0"/>
              <a:t> on the image and select change picture.</a:t>
            </a:r>
          </a:p>
          <a:p>
            <a:r>
              <a:rPr lang="en-GB" baseline="0" dirty="0" smtClean="0"/>
              <a:t>Select your picture. Click on insert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Change the text.</a:t>
            </a:r>
            <a:endParaRPr lang="en-GB" baseline="0" dirty="0" smtClean="0"/>
          </a:p>
          <a:p>
            <a:r>
              <a:rPr lang="en-GB" dirty="0" smtClean="0"/>
              <a:t>Start</a:t>
            </a:r>
            <a:r>
              <a:rPr lang="en-GB" baseline="0" dirty="0" smtClean="0"/>
              <a:t> your presentation.</a:t>
            </a:r>
          </a:p>
          <a:p>
            <a:r>
              <a:rPr lang="en-GB" baseline="0" dirty="0" smtClean="0"/>
              <a:t>Click on a corner to move the image.</a:t>
            </a:r>
          </a:p>
          <a:p>
            <a:r>
              <a:rPr lang="en-GB" baseline="0" dirty="0" smtClean="0"/>
              <a:t>If it is incorrect the image will move back to the centre and the corner will turn red.</a:t>
            </a:r>
          </a:p>
          <a:p>
            <a:r>
              <a:rPr lang="en-GB" baseline="0" dirty="0" smtClean="0"/>
              <a:t>If it is correct the corner will flash green.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DD24-A4E3-445A-A844-53D69E17B0A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388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slide</a:t>
            </a:r>
            <a:r>
              <a:rPr lang="en-GB" baseline="0" dirty="0" smtClean="0"/>
              <a:t> has a </a:t>
            </a:r>
            <a:r>
              <a:rPr lang="en-GB" dirty="0" smtClean="0"/>
              <a:t>different corner that is the correct answer.</a:t>
            </a:r>
          </a:p>
          <a:p>
            <a:r>
              <a:rPr lang="en-GB" dirty="0" smtClean="0"/>
              <a:t>Choose a slide.</a:t>
            </a:r>
          </a:p>
          <a:p>
            <a:r>
              <a:rPr lang="en-GB" dirty="0" smtClean="0"/>
              <a:t>Right-click</a:t>
            </a:r>
            <a:r>
              <a:rPr lang="en-GB" baseline="0" dirty="0" smtClean="0"/>
              <a:t> on the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Change the text.</a:t>
            </a:r>
          </a:p>
          <a:p>
            <a:r>
              <a:rPr lang="en-GB" dirty="0" smtClean="0"/>
              <a:t>Start</a:t>
            </a:r>
            <a:r>
              <a:rPr lang="en-GB" baseline="0" dirty="0" smtClean="0"/>
              <a:t> your presentation.</a:t>
            </a:r>
          </a:p>
          <a:p>
            <a:r>
              <a:rPr lang="en-GB" baseline="0" dirty="0" smtClean="0"/>
              <a:t>Click on a corner to move the image.</a:t>
            </a:r>
          </a:p>
          <a:p>
            <a:r>
              <a:rPr lang="en-GB" baseline="0" dirty="0" smtClean="0"/>
              <a:t>If it is incorrect the image will move back to the centre and the corner will turn red.</a:t>
            </a:r>
          </a:p>
          <a:p>
            <a:r>
              <a:rPr lang="en-GB" baseline="0" dirty="0" smtClean="0"/>
              <a:t>If it is correct the corner will flash green.</a:t>
            </a:r>
            <a:endParaRPr lang="en-GB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DD24-A4E3-445A-A844-53D69E17B0A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99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slide</a:t>
            </a:r>
            <a:r>
              <a:rPr lang="en-GB" baseline="0" dirty="0" smtClean="0"/>
              <a:t> has a </a:t>
            </a:r>
            <a:r>
              <a:rPr lang="en-GB" dirty="0" smtClean="0"/>
              <a:t>different corner that is the correct answer.</a:t>
            </a:r>
          </a:p>
          <a:p>
            <a:r>
              <a:rPr lang="en-GB" dirty="0" smtClean="0"/>
              <a:t>Choose a slide.</a:t>
            </a:r>
          </a:p>
          <a:p>
            <a:r>
              <a:rPr lang="en-GB" dirty="0" smtClean="0"/>
              <a:t>Right-click</a:t>
            </a:r>
            <a:r>
              <a:rPr lang="en-GB" baseline="0" dirty="0" smtClean="0"/>
              <a:t> on the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Change the text.</a:t>
            </a:r>
          </a:p>
          <a:p>
            <a:r>
              <a:rPr lang="en-GB" dirty="0" smtClean="0"/>
              <a:t>Start</a:t>
            </a:r>
            <a:r>
              <a:rPr lang="en-GB" baseline="0" dirty="0" smtClean="0"/>
              <a:t> your presentation.</a:t>
            </a:r>
          </a:p>
          <a:p>
            <a:r>
              <a:rPr lang="en-GB" baseline="0" dirty="0" smtClean="0"/>
              <a:t>Click on a corner to move the image.</a:t>
            </a:r>
          </a:p>
          <a:p>
            <a:r>
              <a:rPr lang="en-GB" baseline="0" dirty="0" smtClean="0"/>
              <a:t>If it is incorrect the image will move back to the centre and the corner will turn red.</a:t>
            </a:r>
          </a:p>
          <a:p>
            <a:r>
              <a:rPr lang="en-GB" baseline="0" dirty="0" smtClean="0"/>
              <a:t>If it is correct the corner will flash green.</a:t>
            </a:r>
            <a:endParaRPr lang="en-GB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DD24-A4E3-445A-A844-53D69E17B0A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364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slide</a:t>
            </a:r>
            <a:r>
              <a:rPr lang="en-GB" baseline="0" dirty="0" smtClean="0"/>
              <a:t> has a </a:t>
            </a:r>
            <a:r>
              <a:rPr lang="en-GB" dirty="0" smtClean="0"/>
              <a:t>different corner that is the correct answer.</a:t>
            </a:r>
          </a:p>
          <a:p>
            <a:r>
              <a:rPr lang="en-GB" dirty="0" smtClean="0"/>
              <a:t>Choose a slide.</a:t>
            </a:r>
          </a:p>
          <a:p>
            <a:r>
              <a:rPr lang="en-GB" dirty="0" smtClean="0"/>
              <a:t>Right-click</a:t>
            </a:r>
            <a:r>
              <a:rPr lang="en-GB" baseline="0" dirty="0" smtClean="0"/>
              <a:t> on the image and select change picture.</a:t>
            </a:r>
          </a:p>
          <a:p>
            <a:r>
              <a:rPr lang="en-GB" baseline="0" dirty="0" smtClean="0"/>
              <a:t>Select your picture. Click on insert.</a:t>
            </a:r>
          </a:p>
          <a:p>
            <a:r>
              <a:rPr lang="en-GB" baseline="0" dirty="0" smtClean="0"/>
              <a:t>Change the text.</a:t>
            </a:r>
          </a:p>
          <a:p>
            <a:r>
              <a:rPr lang="en-GB" dirty="0" smtClean="0"/>
              <a:t>Start</a:t>
            </a:r>
            <a:r>
              <a:rPr lang="en-GB" baseline="0" dirty="0" smtClean="0"/>
              <a:t> your presentation.</a:t>
            </a:r>
          </a:p>
          <a:p>
            <a:r>
              <a:rPr lang="en-GB" baseline="0" dirty="0" smtClean="0"/>
              <a:t>Click on a corner to move the image.</a:t>
            </a:r>
          </a:p>
          <a:p>
            <a:r>
              <a:rPr lang="en-GB" baseline="0" dirty="0" smtClean="0"/>
              <a:t>If it is incorrect the image will move back to the centre and the corner will turn red.</a:t>
            </a:r>
          </a:p>
          <a:p>
            <a:r>
              <a:rPr lang="en-GB" baseline="0" dirty="0" smtClean="0"/>
              <a:t>If it is correct the corner will flash green.</a:t>
            </a:r>
            <a:endParaRPr lang="en-GB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6DD24-A4E3-445A-A844-53D69E17B0A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83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5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42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16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29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03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59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42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43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7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69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13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20/02/2016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0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ottom-Right Quadrant"/>
          <p:cNvSpPr/>
          <p:nvPr/>
        </p:nvSpPr>
        <p:spPr>
          <a:xfrm>
            <a:off x="609600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op-Right Quadrant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Bottom-Left Quadrant"/>
          <p:cNvSpPr/>
          <p:nvPr/>
        </p:nvSpPr>
        <p:spPr>
          <a:xfrm>
            <a:off x="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op-Left Quadrant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Horizontal Line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Vertical Line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6330"/>
            <a:ext cx="2520000" cy="2525340"/>
          </a:xfrm>
          <a:prstGeom prst="rect">
            <a:avLst/>
          </a:prstGeom>
        </p:spPr>
      </p:pic>
      <p:sp>
        <p:nvSpPr>
          <p:cNvPr id="61" name="Choice1"/>
          <p:cNvSpPr/>
          <p:nvPr/>
        </p:nvSpPr>
        <p:spPr>
          <a:xfrm>
            <a:off x="0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1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Choice2"/>
          <p:cNvSpPr/>
          <p:nvPr/>
        </p:nvSpPr>
        <p:spPr>
          <a:xfrm>
            <a:off x="6095999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2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Choice3"/>
          <p:cNvSpPr/>
          <p:nvPr/>
        </p:nvSpPr>
        <p:spPr>
          <a:xfrm>
            <a:off x="0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3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Choice4"/>
          <p:cNvSpPr/>
          <p:nvPr/>
        </p:nvSpPr>
        <p:spPr>
          <a:xfrm>
            <a:off x="6096001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4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828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065 -0.2354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117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E6A5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156 -0.2365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78" y="-1182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078 0.23634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39" y="1180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078 0.23704 " pathEditMode="fixed" rAng="0" ptsTypes="AA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118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ottom-Right Quadrant"/>
          <p:cNvSpPr/>
          <p:nvPr/>
        </p:nvSpPr>
        <p:spPr>
          <a:xfrm>
            <a:off x="609600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op-Right Quadrant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Bottom-Left Quadrant"/>
          <p:cNvSpPr/>
          <p:nvPr/>
        </p:nvSpPr>
        <p:spPr>
          <a:xfrm>
            <a:off x="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op-Left Quadrant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Horizontal Line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Vertical Line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6330"/>
            <a:ext cx="2520000" cy="2525340"/>
          </a:xfrm>
          <a:prstGeom prst="rect">
            <a:avLst/>
          </a:prstGeom>
        </p:spPr>
      </p:pic>
      <p:sp>
        <p:nvSpPr>
          <p:cNvPr id="61" name="Choice1"/>
          <p:cNvSpPr/>
          <p:nvPr/>
        </p:nvSpPr>
        <p:spPr>
          <a:xfrm>
            <a:off x="0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1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Choice2"/>
          <p:cNvSpPr/>
          <p:nvPr/>
        </p:nvSpPr>
        <p:spPr>
          <a:xfrm>
            <a:off x="6095999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2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Choice3"/>
          <p:cNvSpPr/>
          <p:nvPr/>
        </p:nvSpPr>
        <p:spPr>
          <a:xfrm>
            <a:off x="0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3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Choice4"/>
          <p:cNvSpPr/>
          <p:nvPr/>
        </p:nvSpPr>
        <p:spPr>
          <a:xfrm>
            <a:off x="6096001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4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58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026 -0.2349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3" y="-11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052 -0.2342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-1171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E6A5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.23634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180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F8F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935 0.23634 " pathEditMode="fixed" rAng="0" ptsTypes="AA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74" y="118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F8F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ottom-Right Quadrant"/>
          <p:cNvSpPr/>
          <p:nvPr/>
        </p:nvSpPr>
        <p:spPr>
          <a:xfrm>
            <a:off x="609600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op-Right Quadrant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Bottom-Left Quadrant"/>
          <p:cNvSpPr/>
          <p:nvPr/>
        </p:nvSpPr>
        <p:spPr>
          <a:xfrm>
            <a:off x="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op-Left Quadrant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Horizontal Line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Vertical Line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6330"/>
            <a:ext cx="2520000" cy="2525340"/>
          </a:xfrm>
          <a:prstGeom prst="rect">
            <a:avLst/>
          </a:prstGeom>
        </p:spPr>
      </p:pic>
      <p:sp>
        <p:nvSpPr>
          <p:cNvPr id="61" name="Choice1"/>
          <p:cNvSpPr/>
          <p:nvPr/>
        </p:nvSpPr>
        <p:spPr>
          <a:xfrm>
            <a:off x="0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1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Choice2"/>
          <p:cNvSpPr/>
          <p:nvPr/>
        </p:nvSpPr>
        <p:spPr>
          <a:xfrm>
            <a:off x="6095999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2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Choice3"/>
          <p:cNvSpPr/>
          <p:nvPr/>
        </p:nvSpPr>
        <p:spPr>
          <a:xfrm>
            <a:off x="0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3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Choice4"/>
          <p:cNvSpPr/>
          <p:nvPr/>
        </p:nvSpPr>
        <p:spPr>
          <a:xfrm>
            <a:off x="6096001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4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5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948 -0.2324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74" y="-11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052 -0.2333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-11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35 0.23542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1" y="1175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935 0.23542 " pathEditMode="fixed" rAng="0" ptsTypes="AA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74" y="1175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E6A5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ottom-Right Quadrant"/>
          <p:cNvSpPr/>
          <p:nvPr/>
        </p:nvSpPr>
        <p:spPr>
          <a:xfrm>
            <a:off x="609600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op-Right Quadrant"/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Bottom-Left Quadrant"/>
          <p:cNvSpPr/>
          <p:nvPr/>
        </p:nvSpPr>
        <p:spPr>
          <a:xfrm>
            <a:off x="0" y="3431325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op-Left Quadrant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Horizontal Line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Vertical Line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6330"/>
            <a:ext cx="2520000" cy="2525340"/>
          </a:xfrm>
          <a:prstGeom prst="rect">
            <a:avLst/>
          </a:prstGeom>
        </p:spPr>
      </p:pic>
      <p:sp>
        <p:nvSpPr>
          <p:cNvPr id="61" name="Choice1"/>
          <p:cNvSpPr/>
          <p:nvPr/>
        </p:nvSpPr>
        <p:spPr>
          <a:xfrm>
            <a:off x="0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1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2" name="Choice2"/>
          <p:cNvSpPr/>
          <p:nvPr/>
        </p:nvSpPr>
        <p:spPr>
          <a:xfrm>
            <a:off x="6095999" y="0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2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Choice3"/>
          <p:cNvSpPr/>
          <p:nvPr/>
        </p:nvSpPr>
        <p:spPr>
          <a:xfrm>
            <a:off x="0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3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3" name="Choice4"/>
          <p:cNvSpPr/>
          <p:nvPr/>
        </p:nvSpPr>
        <p:spPr>
          <a:xfrm>
            <a:off x="6096001" y="6211669"/>
            <a:ext cx="6095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altLang="ja-JP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Choice 4</a:t>
            </a:r>
            <a:endParaRPr lang="ja-JP" alt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71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883 -0.2321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-11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321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162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282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35 0.23333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1" y="116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E6A5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935 0.23657 " pathEditMode="fixed" rAng="0" ptsTypes="AA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74" y="1182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F8F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352</Words>
  <PresentationFormat>ワイド画面</PresentationFormat>
  <Paragraphs>56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tekhnologic</dc:creator>
  <dcterms:created xsi:type="dcterms:W3CDTF">2016-02-16T12:58:02Z</dcterms:created>
  <dcterms:modified xsi:type="dcterms:W3CDTF">2016-02-20T05:54:11Z</dcterms:modified>
</cp:coreProperties>
</file>