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2" autoAdjust="0"/>
    <p:restoredTop sz="85728" autoAdjust="0"/>
  </p:normalViewPr>
  <p:slideViewPr>
    <p:cSldViewPr snapToGrid="0">
      <p:cViewPr varScale="1">
        <p:scale>
          <a:sx n="78" d="100"/>
          <a:sy n="78" d="100"/>
        </p:scale>
        <p:origin x="46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B006F4-D3FC-43AB-8B5F-74C3B16E1FA9}" type="datetimeFigureOut">
              <a:rPr lang="en-GB" smtClean="0"/>
              <a:t>03/10/2015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EF61B-C9DA-436F-954B-C5A7FCEDC4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345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 Ghost – 6, 9. 15, 16</a:t>
            </a:r>
          </a:p>
          <a:p>
            <a:r>
              <a:rPr lang="en-GB" dirty="0" smtClean="0"/>
              <a:t>3</a:t>
            </a:r>
            <a:r>
              <a:rPr lang="en-GB" baseline="0" dirty="0" smtClean="0"/>
              <a:t> Ghosts – 2, 13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EF61B-C9DA-436F-954B-C5A7FCEDC4D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15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4CD6-E8E9-42C9-ABC6-2650DEF520FC}" type="datetimeFigureOut">
              <a:rPr lang="en-GB" smtClean="0"/>
              <a:t>03/10/2015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68EE-E1E2-4251-A4D8-849DF7BDC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919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4CD6-E8E9-42C9-ABC6-2650DEF520FC}" type="datetimeFigureOut">
              <a:rPr lang="en-GB" smtClean="0"/>
              <a:t>03/10/2015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68EE-E1E2-4251-A4D8-849DF7BDC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709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4CD6-E8E9-42C9-ABC6-2650DEF520FC}" type="datetimeFigureOut">
              <a:rPr lang="en-GB" smtClean="0"/>
              <a:t>03/10/2015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68EE-E1E2-4251-A4D8-849DF7BDC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468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4CD6-E8E9-42C9-ABC6-2650DEF520FC}" type="datetimeFigureOut">
              <a:rPr lang="en-GB" smtClean="0"/>
              <a:t>03/10/2015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68EE-E1E2-4251-A4D8-849DF7BDC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44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4CD6-E8E9-42C9-ABC6-2650DEF520FC}" type="datetimeFigureOut">
              <a:rPr lang="en-GB" smtClean="0"/>
              <a:t>03/10/2015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68EE-E1E2-4251-A4D8-849DF7BDC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315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4CD6-E8E9-42C9-ABC6-2650DEF520FC}" type="datetimeFigureOut">
              <a:rPr lang="en-GB" smtClean="0"/>
              <a:t>03/10/2015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68EE-E1E2-4251-A4D8-849DF7BDC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000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4CD6-E8E9-42C9-ABC6-2650DEF520FC}" type="datetimeFigureOut">
              <a:rPr lang="en-GB" smtClean="0"/>
              <a:t>03/10/2015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68EE-E1E2-4251-A4D8-849DF7BDC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942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4CD6-E8E9-42C9-ABC6-2650DEF520FC}" type="datetimeFigureOut">
              <a:rPr lang="en-GB" smtClean="0"/>
              <a:t>03/10/2015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68EE-E1E2-4251-A4D8-849DF7BDC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626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4CD6-E8E9-42C9-ABC6-2650DEF520FC}" type="datetimeFigureOut">
              <a:rPr lang="en-GB" smtClean="0"/>
              <a:t>03/10/2015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68EE-E1E2-4251-A4D8-849DF7BDC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387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4CD6-E8E9-42C9-ABC6-2650DEF520FC}" type="datetimeFigureOut">
              <a:rPr lang="en-GB" smtClean="0"/>
              <a:t>03/10/2015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68EE-E1E2-4251-A4D8-849DF7BDC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281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4CD6-E8E9-42C9-ABC6-2650DEF520FC}" type="datetimeFigureOut">
              <a:rPr lang="en-GB" smtClean="0"/>
              <a:t>03/10/2015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368EE-E1E2-4251-A4D8-849DF7BDC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421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84CD6-E8E9-42C9-ABC6-2650DEF520FC}" type="datetimeFigureOut">
              <a:rPr lang="en-GB" smtClean="0"/>
              <a:t>03/10/2015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368EE-E1E2-4251-A4D8-849DF7BDCB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751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slide" Target="slide2.xml"/><Relationship Id="rId4" Type="http://schemas.openxmlformats.org/officeDocument/2006/relationships/image" Target="../media/image2.png"/><Relationship Id="rId9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audio" Target="../media/audio1.wav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slide" Target="slide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3-Ghost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444" y="3834129"/>
            <a:ext cx="937748" cy="900000"/>
          </a:xfrm>
          <a:prstGeom prst="rect">
            <a:avLst/>
          </a:prstGeom>
        </p:spPr>
      </p:pic>
      <p:pic>
        <p:nvPicPr>
          <p:cNvPr id="39" name="3-Ghosts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780" y="475927"/>
            <a:ext cx="937748" cy="900000"/>
          </a:xfrm>
          <a:prstGeom prst="rect">
            <a:avLst/>
          </a:prstGeom>
        </p:spPr>
      </p:pic>
      <p:pic>
        <p:nvPicPr>
          <p:cNvPr id="143" name="1-Ghost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96" y="2190669"/>
            <a:ext cx="996875" cy="900000"/>
          </a:xfrm>
          <a:prstGeom prst="rect">
            <a:avLst/>
          </a:prstGeom>
        </p:spPr>
      </p:pic>
      <p:pic>
        <p:nvPicPr>
          <p:cNvPr id="40" name="1-Ghost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971" y="2152834"/>
            <a:ext cx="996875" cy="900000"/>
          </a:xfrm>
          <a:prstGeom prst="rect">
            <a:avLst/>
          </a:prstGeom>
        </p:spPr>
      </p:pic>
      <p:pic>
        <p:nvPicPr>
          <p:cNvPr id="112" name="1-Ghost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846" y="3834129"/>
            <a:ext cx="996875" cy="900000"/>
          </a:xfrm>
          <a:prstGeom prst="rect">
            <a:avLst/>
          </a:prstGeom>
        </p:spPr>
      </p:pic>
      <p:pic>
        <p:nvPicPr>
          <p:cNvPr id="111" name="1-Ghost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99" y="5496256"/>
            <a:ext cx="996875" cy="900000"/>
          </a:xfrm>
          <a:prstGeom prst="rect">
            <a:avLst/>
          </a:prstGeom>
        </p:spPr>
      </p:pic>
      <p:pic>
        <p:nvPicPr>
          <p:cNvPr id="43" name="trea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67" y="496385"/>
            <a:ext cx="1440000" cy="860746"/>
          </a:xfrm>
          <a:prstGeom prst="rect">
            <a:avLst/>
          </a:prstGeom>
        </p:spPr>
      </p:pic>
      <p:pic>
        <p:nvPicPr>
          <p:cNvPr id="127" name="trea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520" y="515181"/>
            <a:ext cx="1440000" cy="860746"/>
          </a:xfrm>
          <a:prstGeom prst="rect">
            <a:avLst/>
          </a:prstGeom>
        </p:spPr>
      </p:pic>
      <p:pic>
        <p:nvPicPr>
          <p:cNvPr id="128" name="trea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902" y="515855"/>
            <a:ext cx="1440000" cy="860746"/>
          </a:xfrm>
          <a:prstGeom prst="rect">
            <a:avLst/>
          </a:prstGeom>
        </p:spPr>
      </p:pic>
      <p:pic>
        <p:nvPicPr>
          <p:cNvPr id="129" name="trea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5283" y="515181"/>
            <a:ext cx="1440000" cy="860746"/>
          </a:xfrm>
          <a:prstGeom prst="rect">
            <a:avLst/>
          </a:prstGeom>
        </p:spPr>
      </p:pic>
      <p:pic>
        <p:nvPicPr>
          <p:cNvPr id="131" name="trea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297" y="2199236"/>
            <a:ext cx="1440000" cy="860746"/>
          </a:xfrm>
          <a:prstGeom prst="rect">
            <a:avLst/>
          </a:prstGeom>
        </p:spPr>
      </p:pic>
      <p:pic>
        <p:nvPicPr>
          <p:cNvPr id="132" name="trea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845" y="2217924"/>
            <a:ext cx="1440000" cy="860746"/>
          </a:xfrm>
          <a:prstGeom prst="rect">
            <a:avLst/>
          </a:prstGeom>
        </p:spPr>
      </p:pic>
      <p:pic>
        <p:nvPicPr>
          <p:cNvPr id="133" name="trea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287" y="2210296"/>
            <a:ext cx="1440000" cy="860746"/>
          </a:xfrm>
          <a:prstGeom prst="rect">
            <a:avLst/>
          </a:prstGeom>
        </p:spPr>
      </p:pic>
      <p:pic>
        <p:nvPicPr>
          <p:cNvPr id="134" name="trea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1" y="3854699"/>
            <a:ext cx="1440000" cy="860746"/>
          </a:xfrm>
          <a:prstGeom prst="rect">
            <a:avLst/>
          </a:prstGeom>
        </p:spPr>
      </p:pic>
      <p:pic>
        <p:nvPicPr>
          <p:cNvPr id="135" name="trea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475" y="3894597"/>
            <a:ext cx="1440000" cy="860746"/>
          </a:xfrm>
          <a:prstGeom prst="rect">
            <a:avLst/>
          </a:prstGeom>
        </p:spPr>
      </p:pic>
      <p:pic>
        <p:nvPicPr>
          <p:cNvPr id="136" name="trea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581" y="3873383"/>
            <a:ext cx="1440000" cy="860746"/>
          </a:xfrm>
          <a:prstGeom prst="rect">
            <a:avLst/>
          </a:prstGeom>
        </p:spPr>
      </p:pic>
      <p:pic>
        <p:nvPicPr>
          <p:cNvPr id="137" name="trea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271" y="5544898"/>
            <a:ext cx="1440000" cy="860746"/>
          </a:xfrm>
          <a:prstGeom prst="rect">
            <a:avLst/>
          </a:prstGeom>
        </p:spPr>
      </p:pic>
      <p:pic>
        <p:nvPicPr>
          <p:cNvPr id="138" name="trea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855" y="5544898"/>
            <a:ext cx="1440000" cy="860746"/>
          </a:xfrm>
          <a:prstGeom prst="rect">
            <a:avLst/>
          </a:prstGeom>
        </p:spPr>
      </p:pic>
      <p:pic>
        <p:nvPicPr>
          <p:cNvPr id="139" name="trea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566" y="5544898"/>
            <a:ext cx="1440000" cy="860746"/>
          </a:xfrm>
          <a:prstGeom prst="rect">
            <a:avLst/>
          </a:prstGeom>
        </p:spPr>
      </p:pic>
      <p:pic>
        <p:nvPicPr>
          <p:cNvPr id="140" name="trea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5283" y="5544898"/>
            <a:ext cx="1440000" cy="860746"/>
          </a:xfrm>
          <a:prstGeom prst="rect">
            <a:avLst/>
          </a:prstGeom>
        </p:spPr>
      </p:pic>
      <p:pic>
        <p:nvPicPr>
          <p:cNvPr id="141" name="TL logo"/>
          <p:cNvPicPr>
            <a:picLocks noChangeAspect="1"/>
          </p:cNvPicPr>
          <p:nvPr/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7" y="6491455"/>
            <a:ext cx="320824" cy="324000"/>
          </a:xfrm>
          <a:prstGeom prst="rect">
            <a:avLst/>
          </a:prstGeom>
        </p:spPr>
      </p:pic>
      <p:sp>
        <p:nvSpPr>
          <p:cNvPr id="142" name="TL name"/>
          <p:cNvSpPr/>
          <p:nvPr/>
        </p:nvSpPr>
        <p:spPr>
          <a:xfrm>
            <a:off x="278891" y="6476901"/>
            <a:ext cx="118885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1600" b="1" i="1" cap="none" spc="50" dirty="0" err="1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HGSSoeiKakupoptai" panose="040B0A00000000000000" pitchFamily="82" charset="-128"/>
              </a:rPr>
              <a:t>tekhnologic</a:t>
            </a:r>
            <a:endParaRPr lang="ja-JP" altLang="en-US" sz="1600" b="1" i="1" cap="none" spc="5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+mj-lt"/>
              <a:ea typeface="HGSSoeiKakupoptai" panose="040B0A00000000000000" pitchFamily="82" charset="-128"/>
            </a:endParaRPr>
          </a:p>
        </p:txBody>
      </p:sp>
      <p:grpSp>
        <p:nvGrpSpPr>
          <p:cNvPr id="26" name="Number 1"/>
          <p:cNvGrpSpPr/>
          <p:nvPr/>
        </p:nvGrpSpPr>
        <p:grpSpPr>
          <a:xfrm>
            <a:off x="1663640" y="106535"/>
            <a:ext cx="640813" cy="523220"/>
            <a:chOff x="2085553" y="70499"/>
            <a:chExt cx="640813" cy="523220"/>
          </a:xfrm>
        </p:grpSpPr>
        <p:sp>
          <p:nvSpPr>
            <p:cNvPr id="24" name="1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1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25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7" name="Number 2"/>
          <p:cNvGrpSpPr/>
          <p:nvPr/>
        </p:nvGrpSpPr>
        <p:grpSpPr>
          <a:xfrm>
            <a:off x="4120355" y="120048"/>
            <a:ext cx="640813" cy="523220"/>
            <a:chOff x="2085553" y="70499"/>
            <a:chExt cx="640813" cy="523220"/>
          </a:xfrm>
        </p:grpSpPr>
        <p:sp>
          <p:nvSpPr>
            <p:cNvPr id="28" name="2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2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29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0" name="Number 3"/>
          <p:cNvGrpSpPr/>
          <p:nvPr/>
        </p:nvGrpSpPr>
        <p:grpSpPr>
          <a:xfrm>
            <a:off x="6577070" y="132528"/>
            <a:ext cx="640813" cy="523220"/>
            <a:chOff x="2085553" y="70499"/>
            <a:chExt cx="640813" cy="523220"/>
          </a:xfrm>
        </p:grpSpPr>
        <p:sp>
          <p:nvSpPr>
            <p:cNvPr id="31" name="3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3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32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" name="Number 4"/>
          <p:cNvGrpSpPr/>
          <p:nvPr/>
        </p:nvGrpSpPr>
        <p:grpSpPr>
          <a:xfrm>
            <a:off x="9034528" y="145008"/>
            <a:ext cx="640813" cy="523220"/>
            <a:chOff x="2085553" y="70499"/>
            <a:chExt cx="640813" cy="523220"/>
          </a:xfrm>
        </p:grpSpPr>
        <p:sp>
          <p:nvSpPr>
            <p:cNvPr id="34" name="5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4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35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6" name="Number 5"/>
          <p:cNvGrpSpPr/>
          <p:nvPr/>
        </p:nvGrpSpPr>
        <p:grpSpPr>
          <a:xfrm>
            <a:off x="11434820" y="145008"/>
            <a:ext cx="640813" cy="523220"/>
            <a:chOff x="2085553" y="70499"/>
            <a:chExt cx="640813" cy="523220"/>
          </a:xfrm>
        </p:grpSpPr>
        <p:sp>
          <p:nvSpPr>
            <p:cNvPr id="37" name="5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5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38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4" name="Number 6"/>
          <p:cNvGrpSpPr/>
          <p:nvPr/>
        </p:nvGrpSpPr>
        <p:grpSpPr>
          <a:xfrm>
            <a:off x="1663640" y="1688362"/>
            <a:ext cx="640813" cy="523220"/>
            <a:chOff x="2085553" y="70499"/>
            <a:chExt cx="640813" cy="523220"/>
          </a:xfrm>
        </p:grpSpPr>
        <p:sp>
          <p:nvSpPr>
            <p:cNvPr id="45" name="6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6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46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7" name="Number 7"/>
          <p:cNvGrpSpPr/>
          <p:nvPr/>
        </p:nvGrpSpPr>
        <p:grpSpPr>
          <a:xfrm>
            <a:off x="4120355" y="1701875"/>
            <a:ext cx="640813" cy="523220"/>
            <a:chOff x="2085553" y="70499"/>
            <a:chExt cx="640813" cy="523220"/>
          </a:xfrm>
        </p:grpSpPr>
        <p:sp>
          <p:nvSpPr>
            <p:cNvPr id="48" name="7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7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49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0" name="Number 8"/>
          <p:cNvGrpSpPr/>
          <p:nvPr/>
        </p:nvGrpSpPr>
        <p:grpSpPr>
          <a:xfrm>
            <a:off x="6577070" y="1714355"/>
            <a:ext cx="640813" cy="523220"/>
            <a:chOff x="2085553" y="70499"/>
            <a:chExt cx="640813" cy="523220"/>
          </a:xfrm>
        </p:grpSpPr>
        <p:sp>
          <p:nvSpPr>
            <p:cNvPr id="51" name="8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8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52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3" name="Number 9"/>
          <p:cNvGrpSpPr/>
          <p:nvPr/>
        </p:nvGrpSpPr>
        <p:grpSpPr>
          <a:xfrm>
            <a:off x="9034528" y="1726835"/>
            <a:ext cx="640813" cy="523220"/>
            <a:chOff x="2085553" y="70499"/>
            <a:chExt cx="640813" cy="523220"/>
          </a:xfrm>
        </p:grpSpPr>
        <p:sp>
          <p:nvSpPr>
            <p:cNvPr id="54" name="9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9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55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6" name="Number 10"/>
          <p:cNvGrpSpPr/>
          <p:nvPr/>
        </p:nvGrpSpPr>
        <p:grpSpPr>
          <a:xfrm>
            <a:off x="11434820" y="1726835"/>
            <a:ext cx="640813" cy="523220"/>
            <a:chOff x="2085553" y="70499"/>
            <a:chExt cx="640813" cy="523220"/>
          </a:xfrm>
        </p:grpSpPr>
        <p:sp>
          <p:nvSpPr>
            <p:cNvPr id="57" name="10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10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58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9" name="Number 11"/>
          <p:cNvGrpSpPr/>
          <p:nvPr/>
        </p:nvGrpSpPr>
        <p:grpSpPr>
          <a:xfrm>
            <a:off x="1663640" y="3355087"/>
            <a:ext cx="640813" cy="523220"/>
            <a:chOff x="2085553" y="70499"/>
            <a:chExt cx="640813" cy="523220"/>
          </a:xfrm>
        </p:grpSpPr>
        <p:sp>
          <p:nvSpPr>
            <p:cNvPr id="60" name="11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11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61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2" name="Number 12"/>
          <p:cNvGrpSpPr/>
          <p:nvPr/>
        </p:nvGrpSpPr>
        <p:grpSpPr>
          <a:xfrm>
            <a:off x="4120355" y="3368600"/>
            <a:ext cx="640813" cy="523220"/>
            <a:chOff x="2085553" y="70499"/>
            <a:chExt cx="640813" cy="523220"/>
          </a:xfrm>
        </p:grpSpPr>
        <p:sp>
          <p:nvSpPr>
            <p:cNvPr id="63" name="12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12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64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5" name="Number 13"/>
          <p:cNvGrpSpPr/>
          <p:nvPr/>
        </p:nvGrpSpPr>
        <p:grpSpPr>
          <a:xfrm>
            <a:off x="6577070" y="3381080"/>
            <a:ext cx="640813" cy="523220"/>
            <a:chOff x="2085553" y="70499"/>
            <a:chExt cx="640813" cy="523220"/>
          </a:xfrm>
        </p:grpSpPr>
        <p:sp>
          <p:nvSpPr>
            <p:cNvPr id="66" name="13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13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67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8" name="Number 14"/>
          <p:cNvGrpSpPr/>
          <p:nvPr/>
        </p:nvGrpSpPr>
        <p:grpSpPr>
          <a:xfrm>
            <a:off x="9034528" y="3393560"/>
            <a:ext cx="640813" cy="523220"/>
            <a:chOff x="2085553" y="70499"/>
            <a:chExt cx="640813" cy="523220"/>
          </a:xfrm>
        </p:grpSpPr>
        <p:sp>
          <p:nvSpPr>
            <p:cNvPr id="69" name="14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14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70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1" name="Number 15"/>
          <p:cNvGrpSpPr/>
          <p:nvPr/>
        </p:nvGrpSpPr>
        <p:grpSpPr>
          <a:xfrm>
            <a:off x="11434820" y="3393560"/>
            <a:ext cx="640813" cy="523220"/>
            <a:chOff x="2085553" y="70499"/>
            <a:chExt cx="640813" cy="523220"/>
          </a:xfrm>
        </p:grpSpPr>
        <p:sp>
          <p:nvSpPr>
            <p:cNvPr id="72" name="15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15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73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4" name="Number 16"/>
          <p:cNvGrpSpPr/>
          <p:nvPr/>
        </p:nvGrpSpPr>
        <p:grpSpPr>
          <a:xfrm>
            <a:off x="1663640" y="5017214"/>
            <a:ext cx="640813" cy="523220"/>
            <a:chOff x="2085553" y="70499"/>
            <a:chExt cx="640813" cy="523220"/>
          </a:xfrm>
        </p:grpSpPr>
        <p:sp>
          <p:nvSpPr>
            <p:cNvPr id="75" name="16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16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76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7" name="Number 17"/>
          <p:cNvGrpSpPr/>
          <p:nvPr/>
        </p:nvGrpSpPr>
        <p:grpSpPr>
          <a:xfrm>
            <a:off x="4120355" y="5030727"/>
            <a:ext cx="640813" cy="523220"/>
            <a:chOff x="2085553" y="70499"/>
            <a:chExt cx="640813" cy="523220"/>
          </a:xfrm>
        </p:grpSpPr>
        <p:sp>
          <p:nvSpPr>
            <p:cNvPr id="78" name="17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17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79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0" name="Number 18"/>
          <p:cNvGrpSpPr/>
          <p:nvPr/>
        </p:nvGrpSpPr>
        <p:grpSpPr>
          <a:xfrm>
            <a:off x="6577070" y="5043207"/>
            <a:ext cx="640813" cy="523220"/>
            <a:chOff x="2085553" y="70499"/>
            <a:chExt cx="640813" cy="523220"/>
          </a:xfrm>
        </p:grpSpPr>
        <p:sp>
          <p:nvSpPr>
            <p:cNvPr id="81" name="18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18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82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3" name="Number 19"/>
          <p:cNvGrpSpPr/>
          <p:nvPr/>
        </p:nvGrpSpPr>
        <p:grpSpPr>
          <a:xfrm>
            <a:off x="9034528" y="5055687"/>
            <a:ext cx="640813" cy="523220"/>
            <a:chOff x="2085553" y="70499"/>
            <a:chExt cx="640813" cy="523220"/>
          </a:xfrm>
        </p:grpSpPr>
        <p:sp>
          <p:nvSpPr>
            <p:cNvPr id="84" name="19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19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85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6" name="Number 20"/>
          <p:cNvGrpSpPr/>
          <p:nvPr/>
        </p:nvGrpSpPr>
        <p:grpSpPr>
          <a:xfrm>
            <a:off x="11434820" y="5055687"/>
            <a:ext cx="640813" cy="523220"/>
            <a:chOff x="2085553" y="70499"/>
            <a:chExt cx="640813" cy="523220"/>
          </a:xfrm>
        </p:grpSpPr>
        <p:sp>
          <p:nvSpPr>
            <p:cNvPr id="87" name="20"/>
            <p:cNvSpPr txBox="1"/>
            <p:nvPr/>
          </p:nvSpPr>
          <p:spPr>
            <a:xfrm>
              <a:off x="2085553" y="70499"/>
              <a:ext cx="6408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20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88" name="Circle"/>
            <p:cNvSpPr/>
            <p:nvPr/>
          </p:nvSpPr>
          <p:spPr>
            <a:xfrm>
              <a:off x="2085553" y="139637"/>
              <a:ext cx="640813" cy="409904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" name="Pumpkin 1">
            <a:hlinkClick r:id="" action="ppaction://noaction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4" y="287757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5" name="Pumpkin 2">
            <a:hlinkClick r:id="rId9" action="ppaction://hlinksldjump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659" y="287756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6" name="Pumpkin 3">
            <a:hlinkClick r:id="" action="ppaction://noaction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534" y="287755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7" name="Pumpkin 4">
            <a:hlinkClick r:id="" action="ppaction://noaction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409" y="287754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8" name="Pumpkin 5">
            <a:hlinkClick r:id="" action="ppaction://noaction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284" y="287753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9" name="Pumpkin 6">
            <a:hlinkClick r:id="rId10" action="ppaction://hlinksldjump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4" y="1949980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10" name="Pumpkin 7">
            <a:hlinkClick r:id="" action="ppaction://noaction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659" y="1949979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11" name="Pumpkin 8">
            <a:hlinkClick r:id="" action="ppaction://noaction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534" y="1949978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12" name="Pumpkin 9">
            <a:hlinkClick r:id="rId10" action="ppaction://hlinksldjump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409" y="1949977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13" name="Pumpkin 10">
            <a:hlinkClick r:id="" action="ppaction://noaction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284" y="1949976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14" name="Pumpkin 11">
            <a:hlinkClick r:id="" action="ppaction://noaction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4" y="3612203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15" name="Pumpkin 12">
            <a:hlinkClick r:id="" action="ppaction://noaction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659" y="3612202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16" name="Pumpkin 13">
            <a:hlinkClick r:id="rId9" action="ppaction://hlinksldjump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534" y="3612201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17" name="Pumpkin 14">
            <a:hlinkClick r:id="" action="ppaction://noaction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409" y="3612200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18" name="Pumpkin 15">
            <a:hlinkClick r:id="rId10" action="ppaction://hlinksldjump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284" y="3612199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19" name="Pumpkin 16">
            <a:hlinkClick r:id="rId10" action="ppaction://hlinksldjump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4" y="5274422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20" name="Pumpkin 17">
            <a:hlinkClick r:id="" action="ppaction://noaction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659" y="5274421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21" name="Pumpkin 18">
            <a:hlinkClick r:id="" action="ppaction://noaction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534" y="5274420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22" name="Pumpkin 19">
            <a:hlinkClick r:id="" action="ppaction://noaction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409" y="5274419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  <p:pic>
        <p:nvPicPr>
          <p:cNvPr id="23" name="Pumpkin 20">
            <a:hlinkClick r:id="" action="ppaction://noaction" highlightClick="1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284" y="5274418"/>
            <a:ext cx="1800000" cy="1217037"/>
          </a:xfrm>
          <a:prstGeom prst="rect">
            <a:avLst/>
          </a:prstGeom>
          <a:effectLst>
            <a:outerShdw blurRad="76200" dir="18900000" sy="23000" kx="-1200000" algn="bl" rotWithShape="0">
              <a:schemeClr val="bg1">
                <a:alpha val="2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702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9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3" fill="hold">
                      <p:stCondLst>
                        <p:cond delay="0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図 7">
            <a:hlinkClick r:id="rId4" action="ppaction://hlinksldjump" highlightClick="1">
              <a:snd r:embed="rId5" name="click.wav"/>
            </a:hlinkClick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000" y="5573070"/>
            <a:ext cx="1800000" cy="1167930"/>
          </a:xfrm>
          <a:prstGeom prst="rect">
            <a:avLst/>
          </a:prstGeom>
        </p:spPr>
      </p:pic>
      <p:grpSp>
        <p:nvGrpSpPr>
          <p:cNvPr id="14" name="グループ化 13"/>
          <p:cNvGrpSpPr/>
          <p:nvPr/>
        </p:nvGrpSpPr>
        <p:grpSpPr>
          <a:xfrm>
            <a:off x="3936000" y="814685"/>
            <a:ext cx="4320000" cy="3456892"/>
            <a:chOff x="3936000" y="814685"/>
            <a:chExt cx="4320000" cy="3456892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6000" y="1008706"/>
              <a:ext cx="4320000" cy="3262871"/>
            </a:xfrm>
            <a:prstGeom prst="rect">
              <a:avLst/>
            </a:prstGeom>
          </p:spPr>
        </p:pic>
        <p:sp>
          <p:nvSpPr>
            <p:cNvPr id="9" name="正方形/長方形 8"/>
            <p:cNvSpPr/>
            <p:nvPr/>
          </p:nvSpPr>
          <p:spPr>
            <a:xfrm>
              <a:off x="4817473" y="814685"/>
              <a:ext cx="175695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GB" altLang="ja-JP" sz="8000" b="1" dirty="0" smtClean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</a:rPr>
                <a:t>Trick</a:t>
              </a:r>
              <a:r>
                <a:rPr lang="en-GB" altLang="ja-JP" sz="8000" b="1" cap="none" spc="0" dirty="0" smtClean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!</a:t>
              </a:r>
              <a:endParaRPr lang="ja-JP" altLang="en-US" sz="8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sp>
        <p:nvSpPr>
          <p:cNvPr id="13" name="正方形/長方形 12"/>
          <p:cNvSpPr/>
          <p:nvPr/>
        </p:nvSpPr>
        <p:spPr>
          <a:xfrm>
            <a:off x="957477" y="4009520"/>
            <a:ext cx="1027704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8800" b="1" dirty="0" smtClean="0">
                <a:ln w="28575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Lose half your points!</a:t>
            </a:r>
            <a:endParaRPr lang="ja-JP" altLang="en-US" sz="8800" b="1" dirty="0">
              <a:ln w="28575">
                <a:solidFill>
                  <a:srgbClr val="FFC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911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8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正方形/長方形 12"/>
          <p:cNvSpPr/>
          <p:nvPr/>
        </p:nvSpPr>
        <p:spPr>
          <a:xfrm>
            <a:off x="1300520" y="4230997"/>
            <a:ext cx="959095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altLang="ja-JP" sz="8800" b="1" dirty="0" smtClean="0">
                <a:ln w="28575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Lose all your points!</a:t>
            </a:r>
            <a:endParaRPr lang="ja-JP" altLang="en-US" sz="8800" b="1" dirty="0">
              <a:ln w="28575">
                <a:solidFill>
                  <a:srgbClr val="FFC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3302615" y="797695"/>
            <a:ext cx="5400000" cy="3876073"/>
            <a:chOff x="3302615" y="797695"/>
            <a:chExt cx="5400000" cy="3876073"/>
          </a:xfrm>
        </p:grpSpPr>
        <p:sp>
          <p:nvSpPr>
            <p:cNvPr id="9" name="正方形/長方形 8"/>
            <p:cNvSpPr/>
            <p:nvPr/>
          </p:nvSpPr>
          <p:spPr>
            <a:xfrm>
              <a:off x="4018685" y="797695"/>
              <a:ext cx="317038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11231259"/>
                </a:avLst>
              </a:prstTxWarp>
              <a:spAutoFit/>
            </a:bodyPr>
            <a:lstStyle/>
            <a:p>
              <a:pPr algn="ctr"/>
              <a:r>
                <a:rPr lang="en-GB" altLang="ja-JP" sz="8000" b="1" dirty="0" smtClean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</a:rPr>
                <a:t>Trick</a:t>
              </a:r>
              <a:r>
                <a:rPr lang="en-GB" altLang="ja-JP" sz="8000" b="1" cap="none" spc="0" dirty="0" smtClean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/>
                </a:rPr>
                <a:t>!</a:t>
              </a:r>
              <a:endParaRPr lang="ja-JP" altLang="en-US" sz="8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  <p:grpSp>
          <p:nvGrpSpPr>
            <p:cNvPr id="2" name="グループ化 1"/>
            <p:cNvGrpSpPr/>
            <p:nvPr/>
          </p:nvGrpSpPr>
          <p:grpSpPr>
            <a:xfrm>
              <a:off x="3302615" y="1073768"/>
              <a:ext cx="5400000" cy="3600000"/>
              <a:chOff x="3936000" y="921264"/>
              <a:chExt cx="6574739" cy="4534806"/>
            </a:xfrm>
          </p:grpSpPr>
          <p:pic>
            <p:nvPicPr>
              <p:cNvPr id="7" name="図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6000" y="1008706"/>
                <a:ext cx="4320000" cy="3262871"/>
              </a:xfrm>
              <a:prstGeom prst="rect">
                <a:avLst/>
              </a:prstGeom>
            </p:spPr>
          </p:pic>
          <p:pic>
            <p:nvPicPr>
              <p:cNvPr id="11" name="図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90739" y="921264"/>
                <a:ext cx="4320000" cy="3262871"/>
              </a:xfrm>
              <a:prstGeom prst="rect">
                <a:avLst/>
              </a:prstGeom>
            </p:spPr>
          </p:pic>
          <p:pic>
            <p:nvPicPr>
              <p:cNvPr id="14" name="図 1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63370" y="2193199"/>
                <a:ext cx="4320000" cy="3262871"/>
              </a:xfrm>
              <a:prstGeom prst="rect">
                <a:avLst/>
              </a:prstGeom>
            </p:spPr>
          </p:pic>
        </p:grpSp>
      </p:grpSp>
      <p:pic>
        <p:nvPicPr>
          <p:cNvPr id="15" name="図 14">
            <a:hlinkClick r:id="rId5" action="ppaction://hlinksldjump" highlightClick="1">
              <a:snd r:embed="rId6" name="click.wav"/>
            </a:hlinkClick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000" y="5573070"/>
            <a:ext cx="1800000" cy="116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1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8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52</Words>
  <PresentationFormat>ワイド画面</PresentationFormat>
  <Paragraphs>28</Paragraphs>
  <Slides>3</Slides>
  <Notes>1</Notes>
  <HiddenSlides>2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HGSSoeiKakupoptai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tekhno logic</dc:creator>
  <dcterms:created xsi:type="dcterms:W3CDTF">2015-09-28T09:48:28Z</dcterms:created>
  <dcterms:modified xsi:type="dcterms:W3CDTF">2015-10-03T10:03:48Z</dcterms:modified>
</cp:coreProperties>
</file>