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1" r:id="rId2"/>
    <p:sldId id="260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9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F92A0-96EB-4DD8-B3D9-E4BDFB08E89D}" type="datetimeFigureOut">
              <a:rPr lang="en-US" smtClean="0"/>
              <a:t>4/7/2013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9EEF3-1037-48B2-BBA4-6A04BFB1E1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329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F92A0-96EB-4DD8-B3D9-E4BDFB08E89D}" type="datetimeFigureOut">
              <a:rPr lang="en-US" smtClean="0"/>
              <a:t>4/7/2013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9EEF3-1037-48B2-BBA4-6A04BFB1E1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923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F92A0-96EB-4DD8-B3D9-E4BDFB08E89D}" type="datetimeFigureOut">
              <a:rPr lang="en-US" smtClean="0"/>
              <a:t>4/7/2013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9EEF3-1037-48B2-BBA4-6A04BFB1E1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522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F92A0-96EB-4DD8-B3D9-E4BDFB08E89D}" type="datetimeFigureOut">
              <a:rPr lang="en-US" smtClean="0"/>
              <a:t>4/7/2013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9EEF3-1037-48B2-BBA4-6A04BFB1E1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452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F92A0-96EB-4DD8-B3D9-E4BDFB08E89D}" type="datetimeFigureOut">
              <a:rPr lang="en-US" smtClean="0"/>
              <a:t>4/7/2013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9EEF3-1037-48B2-BBA4-6A04BFB1E1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9611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F92A0-96EB-4DD8-B3D9-E4BDFB08E89D}" type="datetimeFigureOut">
              <a:rPr lang="en-US" smtClean="0"/>
              <a:t>4/7/2013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9EEF3-1037-48B2-BBA4-6A04BFB1E1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446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F92A0-96EB-4DD8-B3D9-E4BDFB08E89D}" type="datetimeFigureOut">
              <a:rPr lang="en-US" smtClean="0"/>
              <a:t>4/7/2013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9EEF3-1037-48B2-BBA4-6A04BFB1E1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58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F92A0-96EB-4DD8-B3D9-E4BDFB08E89D}" type="datetimeFigureOut">
              <a:rPr lang="en-US" smtClean="0"/>
              <a:t>4/7/2013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9EEF3-1037-48B2-BBA4-6A04BFB1E1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383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F92A0-96EB-4DD8-B3D9-E4BDFB08E89D}" type="datetimeFigureOut">
              <a:rPr lang="en-US" smtClean="0"/>
              <a:t>4/7/2013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9EEF3-1037-48B2-BBA4-6A04BFB1E1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143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F92A0-96EB-4DD8-B3D9-E4BDFB08E89D}" type="datetimeFigureOut">
              <a:rPr lang="en-US" smtClean="0"/>
              <a:t>4/7/2013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9EEF3-1037-48B2-BBA4-6A04BFB1E1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608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F92A0-96EB-4DD8-B3D9-E4BDFB08E89D}" type="datetimeFigureOut">
              <a:rPr lang="en-US" smtClean="0"/>
              <a:t>4/7/2013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9EEF3-1037-48B2-BBA4-6A04BFB1E1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801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CF92A0-96EB-4DD8-B3D9-E4BDFB08E89D}" type="datetimeFigureOut">
              <a:rPr lang="en-US" smtClean="0"/>
              <a:t>4/7/2013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19EEF3-1037-48B2-BBA4-6A04BFB1E1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703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WMF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WMF"/><Relationship Id="rId4" Type="http://schemas.openxmlformats.org/officeDocument/2006/relationships/image" Target="../media/image4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4.WMF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4.WMF"/><Relationship Id="rId4" Type="http://schemas.openxmlformats.org/officeDocument/2006/relationships/image" Target="../media/image1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WMF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WMF"/><Relationship Id="rId4" Type="http://schemas.openxmlformats.org/officeDocument/2006/relationships/image" Target="../media/image15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WMF"/><Relationship Id="rId5" Type="http://schemas.openxmlformats.org/officeDocument/2006/relationships/image" Target="../media/image16.WMF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WMF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WMF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WMF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WMF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WMF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WMF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WMF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answer"/>
          <p:cNvSpPr txBox="1"/>
          <p:nvPr/>
        </p:nvSpPr>
        <p:spPr>
          <a:xfrm>
            <a:off x="3312194" y="4621617"/>
            <a:ext cx="29888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smtClean="0">
                <a:solidFill>
                  <a:schemeClr val="bg1"/>
                </a:solidFill>
              </a:rPr>
              <a:t>Richard</a:t>
            </a:r>
            <a:r>
              <a:rPr lang="en-US" sz="4000" b="1" dirty="0" smtClean="0">
                <a:solidFill>
                  <a:schemeClr val="bg1"/>
                </a:solidFill>
              </a:rPr>
              <a:t>!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72676" y="501420"/>
            <a:ext cx="2007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I am strong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22" name="Picture candy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9752" y="2910298"/>
            <a:ext cx="1859248" cy="1143419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103917" y="5374796"/>
            <a:ext cx="20072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I work in this classroom.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0096" y="5344929"/>
            <a:ext cx="2007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I am clever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163" y="771547"/>
            <a:ext cx="2007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I </a:t>
            </a:r>
            <a:r>
              <a:rPr lang="en-US" sz="2400" b="1" dirty="0" smtClean="0">
                <a:solidFill>
                  <a:schemeClr val="bg1"/>
                </a:solidFill>
              </a:rPr>
              <a:t>am tall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2347" y="3134763"/>
            <a:ext cx="20982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I am handsome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305" y="4462210"/>
            <a:ext cx="2759242" cy="246449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347" y="2230894"/>
            <a:ext cx="2759242" cy="246449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347" y="-233604"/>
            <a:ext cx="2759242" cy="246449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5010" y="4462210"/>
            <a:ext cx="2759242" cy="246449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8968" y="2098993"/>
            <a:ext cx="2759242" cy="24644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7042" y="-195516"/>
            <a:ext cx="2759242" cy="246449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302812" y="120741"/>
            <a:ext cx="49428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b="1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What’s in the box?</a:t>
            </a:r>
            <a:endParaRPr lang="en-US" sz="48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13333" r="37879" b="49900"/>
          <a:stretch/>
        </p:blipFill>
        <p:spPr>
          <a:xfrm>
            <a:off x="3501113" y="1800200"/>
            <a:ext cx="2893495" cy="3009234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4" name="gift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753" y="771547"/>
            <a:ext cx="4899303" cy="608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979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42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answer"/>
          <p:cNvSpPr txBox="1"/>
          <p:nvPr/>
        </p:nvSpPr>
        <p:spPr>
          <a:xfrm>
            <a:off x="3312194" y="4621617"/>
            <a:ext cx="29888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 homework!</a:t>
            </a:r>
            <a:endParaRPr lang="en-US" sz="4000" b="1" dirty="0">
              <a:solidFill>
                <a:schemeClr val="bg1"/>
              </a:solidFill>
            </a:endParaRPr>
          </a:p>
        </p:txBody>
      </p:sp>
      <p:pic>
        <p:nvPicPr>
          <p:cNvPr id="6" name="pic answer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939" y="1854819"/>
            <a:ext cx="2967789" cy="2559887"/>
          </a:xfrm>
          <a:prstGeom prst="rect">
            <a:avLst/>
          </a:prstGeom>
        </p:spPr>
      </p:pic>
      <p:pic>
        <p:nvPicPr>
          <p:cNvPr id="4" name="gift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753" y="771547"/>
            <a:ext cx="4899303" cy="6086452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072676" y="501420"/>
            <a:ext cx="20072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You take me to school 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165625" y="2812642"/>
            <a:ext cx="20072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You have me, but your parents don’t.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22" name="Picture candy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7182" y="5136901"/>
            <a:ext cx="1859248" cy="114341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0096" y="5344929"/>
            <a:ext cx="20072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Your teacher gives me to you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2347" y="3134763"/>
            <a:ext cx="20072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You don’t like me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163" y="771547"/>
            <a:ext cx="2007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I am boring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7042" y="-195516"/>
            <a:ext cx="2759242" cy="246449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8968" y="2098993"/>
            <a:ext cx="2759242" cy="246449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5010" y="4462210"/>
            <a:ext cx="2759242" cy="246449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347" y="2230894"/>
            <a:ext cx="2759242" cy="246449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347" y="-233604"/>
            <a:ext cx="2759242" cy="246449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305" y="4462210"/>
            <a:ext cx="2759242" cy="2464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502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42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7072676" y="501420"/>
            <a:ext cx="2007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I like milk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22" name="Picture candy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8430" y="2891433"/>
            <a:ext cx="1859248" cy="1143419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163167" y="5163676"/>
            <a:ext cx="2007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I sleep </a:t>
            </a:r>
            <a:r>
              <a:rPr lang="en-US" sz="2400" b="1" dirty="0" err="1" smtClean="0">
                <a:solidFill>
                  <a:schemeClr val="bg1"/>
                </a:solidFill>
              </a:rPr>
              <a:t>alot</a:t>
            </a:r>
            <a:r>
              <a:rPr lang="en-US" sz="2400" b="1" dirty="0" smtClean="0">
                <a:solidFill>
                  <a:schemeClr val="bg1"/>
                </a:solidFill>
              </a:rPr>
              <a:t>.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0096" y="5344929"/>
            <a:ext cx="2007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I am small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2347" y="3134763"/>
            <a:ext cx="2007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I am noisy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163" y="771547"/>
            <a:ext cx="2007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I am cute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1" name="TextBox answer"/>
          <p:cNvSpPr txBox="1"/>
          <p:nvPr/>
        </p:nvSpPr>
        <p:spPr>
          <a:xfrm>
            <a:off x="3312194" y="4621617"/>
            <a:ext cx="29888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 a baby!</a:t>
            </a:r>
            <a:endParaRPr lang="en-US" sz="4000" b="1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476" y="2041126"/>
            <a:ext cx="3916280" cy="2610853"/>
          </a:xfrm>
          <a:prstGeom prst="rect">
            <a:avLst/>
          </a:prstGeom>
          <a:effectLst>
            <a:softEdge rad="190500"/>
          </a:effectLst>
        </p:spPr>
      </p:pic>
      <p:pic>
        <p:nvPicPr>
          <p:cNvPr id="4" name="gift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753" y="771547"/>
            <a:ext cx="4899303" cy="608645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305" y="4462210"/>
            <a:ext cx="2759242" cy="246449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347" y="2230894"/>
            <a:ext cx="2759242" cy="246449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347" y="-233604"/>
            <a:ext cx="2759242" cy="246449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5010" y="4462210"/>
            <a:ext cx="2759242" cy="246449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8968" y="2098993"/>
            <a:ext cx="2759242" cy="24644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7042" y="-195516"/>
            <a:ext cx="2759242" cy="2464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248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42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7072676" y="501420"/>
            <a:ext cx="20072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I am different everyday.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165625" y="2812642"/>
            <a:ext cx="2007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I am light.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171188" y="5094294"/>
            <a:ext cx="20072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You can hold me in your hands.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1" name="TextBox answer"/>
          <p:cNvSpPr txBox="1"/>
          <p:nvPr/>
        </p:nvSpPr>
        <p:spPr>
          <a:xfrm>
            <a:off x="3046499" y="4563491"/>
            <a:ext cx="31894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 a newspaper!</a:t>
            </a:r>
            <a:endParaRPr lang="en-US" sz="4000" b="1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1441" y="1602544"/>
            <a:ext cx="2732756" cy="3116965"/>
          </a:xfrm>
          <a:prstGeom prst="rect">
            <a:avLst/>
          </a:prstGeom>
        </p:spPr>
      </p:pic>
      <p:pic>
        <p:nvPicPr>
          <p:cNvPr id="22" name="Picture candy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44" y="5139035"/>
            <a:ext cx="1859248" cy="114341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32347" y="3134763"/>
            <a:ext cx="20072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You can read me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163" y="771547"/>
            <a:ext cx="20072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I am black and white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4" name="gift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753" y="771547"/>
            <a:ext cx="4899303" cy="608645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305" y="4462210"/>
            <a:ext cx="2759242" cy="246449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347" y="2230894"/>
            <a:ext cx="2759242" cy="246449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347" y="-233604"/>
            <a:ext cx="2759242" cy="246449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5010" y="4462210"/>
            <a:ext cx="2759242" cy="246449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8968" y="2098993"/>
            <a:ext cx="2759242" cy="24644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7042" y="-195516"/>
            <a:ext cx="2759242" cy="2464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511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42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7136731" y="5094294"/>
            <a:ext cx="2007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I have 4 legs.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165625" y="2812642"/>
            <a:ext cx="20072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I live on the farm..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72676" y="501420"/>
            <a:ext cx="20072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You can eat me.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1" name="TextBox answer"/>
          <p:cNvSpPr txBox="1"/>
          <p:nvPr/>
        </p:nvSpPr>
        <p:spPr>
          <a:xfrm>
            <a:off x="3312194" y="4621617"/>
            <a:ext cx="29888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A pig!</a:t>
            </a:r>
            <a:endParaRPr lang="en-US" sz="4000" b="1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2591" y="1671962"/>
            <a:ext cx="2508050" cy="3112356"/>
          </a:xfrm>
          <a:prstGeom prst="rect">
            <a:avLst/>
          </a:prstGeom>
        </p:spPr>
      </p:pic>
      <p:pic>
        <p:nvPicPr>
          <p:cNvPr id="4" name="gift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753" y="771547"/>
            <a:ext cx="4899303" cy="608645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0096" y="5344929"/>
            <a:ext cx="2007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I am fat.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2347" y="3134763"/>
            <a:ext cx="2007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I am dirty.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8968" y="2098993"/>
            <a:ext cx="2759242" cy="246449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2163" y="771547"/>
            <a:ext cx="2007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I am delicious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305" y="4462210"/>
            <a:ext cx="2759242" cy="246449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347" y="2230894"/>
            <a:ext cx="2759242" cy="246449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347" y="-233604"/>
            <a:ext cx="2759242" cy="246449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5010" y="4462210"/>
            <a:ext cx="2759242" cy="24644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7042" y="-195516"/>
            <a:ext cx="2759242" cy="2464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532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42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7082936" y="4909629"/>
            <a:ext cx="20072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I am usually quiet but sometimes very loud.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082935" y="3065802"/>
            <a:ext cx="2007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I am light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72676" y="501420"/>
            <a:ext cx="20072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You can see me at parties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1" name="TextBox answer"/>
          <p:cNvSpPr txBox="1"/>
          <p:nvPr/>
        </p:nvSpPr>
        <p:spPr>
          <a:xfrm>
            <a:off x="3312194" y="4621617"/>
            <a:ext cx="29888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A balloon!</a:t>
            </a:r>
            <a:endParaRPr lang="en-US" sz="4000" b="1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8704" y="1522590"/>
            <a:ext cx="2113136" cy="317280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0096" y="5344929"/>
            <a:ext cx="2007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I am colorful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0095" y="2680437"/>
            <a:ext cx="20072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I can grow and I can shrink.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163" y="771547"/>
            <a:ext cx="2007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I can fly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4" name="gift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753" y="771547"/>
            <a:ext cx="4899303" cy="608645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347" y="4462210"/>
            <a:ext cx="2759242" cy="246449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347" y="2230894"/>
            <a:ext cx="2759242" cy="246449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347" y="-233604"/>
            <a:ext cx="2759242" cy="246449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5010" y="4462210"/>
            <a:ext cx="2759242" cy="246449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8968" y="2098993"/>
            <a:ext cx="2759242" cy="24644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7042" y="-195516"/>
            <a:ext cx="2759242" cy="2464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966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42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answer"/>
          <p:cNvSpPr txBox="1"/>
          <p:nvPr/>
        </p:nvSpPr>
        <p:spPr>
          <a:xfrm>
            <a:off x="3043664" y="4596983"/>
            <a:ext cx="29888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smtClean="0">
                <a:solidFill>
                  <a:schemeClr val="bg1"/>
                </a:solidFill>
              </a:rPr>
              <a:t>a ruler!</a:t>
            </a:r>
            <a:endParaRPr lang="en-US" sz="4000" b="1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707" y="1726616"/>
            <a:ext cx="3269666" cy="321721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7071697" y="5277140"/>
            <a:ext cx="2007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I am straight.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165625" y="2812642"/>
            <a:ext cx="2007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I am thin.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72676" y="501420"/>
            <a:ext cx="20072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You take me to school 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163" y="771547"/>
            <a:ext cx="2007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I am long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2347" y="3134763"/>
            <a:ext cx="2007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I live in a box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0096" y="5344929"/>
            <a:ext cx="20072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You use me to draw.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4" name="gift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753" y="771547"/>
            <a:ext cx="4899303" cy="608645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305" y="4462210"/>
            <a:ext cx="2759242" cy="246449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347" y="2230894"/>
            <a:ext cx="2759242" cy="246449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347" y="-233604"/>
            <a:ext cx="2759242" cy="246449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5010" y="4462210"/>
            <a:ext cx="2759242" cy="246449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8968" y="2098993"/>
            <a:ext cx="2759242" cy="24644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7042" y="-195516"/>
            <a:ext cx="2759242" cy="2464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674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42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7072676" y="501420"/>
            <a:ext cx="20072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You can eat me.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0574" y="1811017"/>
            <a:ext cx="2870242" cy="287024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347" y="-233604"/>
            <a:ext cx="2759242" cy="246449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7083848" y="4991865"/>
            <a:ext cx="20072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I am hard when it’s cold and soft when it’s hot.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1070" y="2841944"/>
            <a:ext cx="1443578" cy="144357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03416" y="4978225"/>
            <a:ext cx="20072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You can buy me in the supermarket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2347" y="3134763"/>
            <a:ext cx="20072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You can drink me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8968" y="2098993"/>
            <a:ext cx="2759242" cy="246449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2163" y="771547"/>
            <a:ext cx="2007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I am delicious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305" y="4462210"/>
            <a:ext cx="2759242" cy="246449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347" y="2230894"/>
            <a:ext cx="2759242" cy="246449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5010" y="4462210"/>
            <a:ext cx="2759242" cy="24644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7042" y="-195516"/>
            <a:ext cx="2759242" cy="2464498"/>
          </a:xfrm>
          <a:prstGeom prst="rect">
            <a:avLst/>
          </a:prstGeom>
        </p:spPr>
      </p:pic>
      <p:sp>
        <p:nvSpPr>
          <p:cNvPr id="21" name="TextBox answer"/>
          <p:cNvSpPr txBox="1"/>
          <p:nvPr/>
        </p:nvSpPr>
        <p:spPr>
          <a:xfrm>
            <a:off x="3312194" y="4621617"/>
            <a:ext cx="29888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 chocolate!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165625" y="2812642"/>
            <a:ext cx="2007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.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4" name="gift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753" y="771547"/>
            <a:ext cx="4899303" cy="608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99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42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7136731" y="5224537"/>
            <a:ext cx="2007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I smell awful.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72676" y="501420"/>
            <a:ext cx="20072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I can be hot and I can be cold.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165625" y="2812642"/>
            <a:ext cx="2007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I can kill you..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1" name="TextBox answer"/>
          <p:cNvSpPr txBox="1"/>
          <p:nvPr/>
        </p:nvSpPr>
        <p:spPr>
          <a:xfrm>
            <a:off x="3312194" y="4621617"/>
            <a:ext cx="29888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 a cigarette!</a:t>
            </a:r>
            <a:endParaRPr lang="en-US" sz="4000" b="1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4843" y="1418827"/>
            <a:ext cx="4103909" cy="334858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0096" y="5344929"/>
            <a:ext cx="20072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Your teacher likes me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2347" y="3134763"/>
            <a:ext cx="20072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You don’t use me.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163" y="771547"/>
            <a:ext cx="2007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I am dirty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4" name="gift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753" y="771547"/>
            <a:ext cx="4899303" cy="608645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305" y="4462210"/>
            <a:ext cx="2759242" cy="246449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347" y="2230894"/>
            <a:ext cx="2759242" cy="246449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347" y="-233604"/>
            <a:ext cx="2759242" cy="246449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5010" y="4462210"/>
            <a:ext cx="2759242" cy="246449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8968" y="2098993"/>
            <a:ext cx="2759242" cy="24644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7042" y="-195516"/>
            <a:ext cx="2759242" cy="2464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28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42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7171188" y="5160262"/>
            <a:ext cx="2007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I am small.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165625" y="2812642"/>
            <a:ext cx="20072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I have a large family.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72676" y="501420"/>
            <a:ext cx="2007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I like candy.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163" y="771547"/>
            <a:ext cx="2007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I am short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0096" y="2996263"/>
            <a:ext cx="20654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You sometimes kill me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0096" y="5344929"/>
            <a:ext cx="2007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I work hard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305" y="4462210"/>
            <a:ext cx="2759242" cy="246449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347" y="2230894"/>
            <a:ext cx="2759242" cy="246449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347" y="-233604"/>
            <a:ext cx="2759242" cy="246449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5010" y="4462210"/>
            <a:ext cx="2759242" cy="246449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8968" y="2098993"/>
            <a:ext cx="2759242" cy="24644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7042" y="-195516"/>
            <a:ext cx="2759242" cy="2464498"/>
          </a:xfrm>
          <a:prstGeom prst="rect">
            <a:avLst/>
          </a:prstGeom>
        </p:spPr>
      </p:pic>
      <p:sp>
        <p:nvSpPr>
          <p:cNvPr id="21" name="TextBox answer"/>
          <p:cNvSpPr txBox="1"/>
          <p:nvPr/>
        </p:nvSpPr>
        <p:spPr>
          <a:xfrm>
            <a:off x="3312194" y="4621617"/>
            <a:ext cx="29888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An ant!</a:t>
            </a:r>
            <a:endParaRPr lang="en-US" sz="4000" b="1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9474" y="1414523"/>
            <a:ext cx="2406315" cy="3357460"/>
          </a:xfrm>
          <a:prstGeom prst="rect">
            <a:avLst/>
          </a:prstGeom>
        </p:spPr>
      </p:pic>
      <p:pic>
        <p:nvPicPr>
          <p:cNvPr id="4" name="gift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753" y="771547"/>
            <a:ext cx="4899303" cy="608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020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42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7295332" y="5467796"/>
            <a:ext cx="20072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I live in a house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72676" y="501420"/>
            <a:ext cx="2007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I am big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165625" y="2812642"/>
            <a:ext cx="2007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I am cold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22" name="Picture candy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827" y="2702597"/>
            <a:ext cx="1859248" cy="11434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8968" y="2098993"/>
            <a:ext cx="2759242" cy="246449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0096" y="5344929"/>
            <a:ext cx="2007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I am white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163" y="771547"/>
            <a:ext cx="2007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I am heavy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305" y="4462210"/>
            <a:ext cx="2759242" cy="246449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347" y="2230894"/>
            <a:ext cx="2759242" cy="246449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347" y="-233604"/>
            <a:ext cx="2759242" cy="246449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5010" y="4462210"/>
            <a:ext cx="2759242" cy="24644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7042" y="-195516"/>
            <a:ext cx="2759242" cy="2464498"/>
          </a:xfrm>
          <a:prstGeom prst="rect">
            <a:avLst/>
          </a:prstGeom>
        </p:spPr>
      </p:pic>
      <p:sp>
        <p:nvSpPr>
          <p:cNvPr id="21" name="TextBox answer"/>
          <p:cNvSpPr txBox="1"/>
          <p:nvPr/>
        </p:nvSpPr>
        <p:spPr>
          <a:xfrm>
            <a:off x="2854037" y="4621617"/>
            <a:ext cx="37392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smtClean="0">
                <a:solidFill>
                  <a:schemeClr val="bg1"/>
                </a:solidFill>
              </a:rPr>
              <a:t>a refrigerator!</a:t>
            </a:r>
            <a:endParaRPr lang="en-US" sz="4000" b="1" dirty="0">
              <a:solidFill>
                <a:schemeClr val="bg1"/>
              </a:solidFill>
            </a:endParaRPr>
          </a:p>
        </p:txBody>
      </p:sp>
      <p:pic>
        <p:nvPicPr>
          <p:cNvPr id="19" name="zz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051" y="1739263"/>
            <a:ext cx="2327740" cy="3071818"/>
          </a:xfrm>
          <a:prstGeom prst="rect">
            <a:avLst/>
          </a:prstGeom>
        </p:spPr>
      </p:pic>
      <p:pic>
        <p:nvPicPr>
          <p:cNvPr id="4" name="gift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753" y="771547"/>
            <a:ext cx="4899303" cy="608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986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42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ift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753" y="771547"/>
            <a:ext cx="4899303" cy="608645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305" y="4462210"/>
            <a:ext cx="2759242" cy="246449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347" y="2230894"/>
            <a:ext cx="2759242" cy="246449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347" y="-233604"/>
            <a:ext cx="2759242" cy="246449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5010" y="4462210"/>
            <a:ext cx="2759242" cy="246449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8968" y="2098993"/>
            <a:ext cx="2759242" cy="24644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7042" y="-195516"/>
            <a:ext cx="2759242" cy="2464498"/>
          </a:xfrm>
          <a:prstGeom prst="rect">
            <a:avLst/>
          </a:prstGeom>
        </p:spPr>
      </p:pic>
      <p:sp>
        <p:nvSpPr>
          <p:cNvPr id="21" name="TextBox answer"/>
          <p:cNvSpPr txBox="1"/>
          <p:nvPr/>
        </p:nvSpPr>
        <p:spPr>
          <a:xfrm>
            <a:off x="3312194" y="4621617"/>
            <a:ext cx="29888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 homework!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72676" y="501420"/>
            <a:ext cx="20072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You take me to school 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165625" y="2812642"/>
            <a:ext cx="20072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You have me, but your parents don’t.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22" name="Picture candy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7182" y="5136901"/>
            <a:ext cx="1859248" cy="114341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0096" y="5344929"/>
            <a:ext cx="20072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Your teacher gives me to you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2347" y="3134763"/>
            <a:ext cx="20072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You don’t like me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163" y="771547"/>
            <a:ext cx="2007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I am boring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3528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42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ift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753" y="771547"/>
            <a:ext cx="4899303" cy="608645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305" y="4462210"/>
            <a:ext cx="2759242" cy="246449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347" y="2230894"/>
            <a:ext cx="2759242" cy="246449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347" y="-233604"/>
            <a:ext cx="2759242" cy="246449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5010" y="4462210"/>
            <a:ext cx="2759242" cy="246449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8968" y="2098993"/>
            <a:ext cx="2759242" cy="24644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7042" y="-195516"/>
            <a:ext cx="2759242" cy="2464498"/>
          </a:xfrm>
          <a:prstGeom prst="rect">
            <a:avLst/>
          </a:prstGeom>
        </p:spPr>
      </p:pic>
      <p:sp>
        <p:nvSpPr>
          <p:cNvPr id="21" name="TextBox answer"/>
          <p:cNvSpPr txBox="1"/>
          <p:nvPr/>
        </p:nvSpPr>
        <p:spPr>
          <a:xfrm>
            <a:off x="3312194" y="4621617"/>
            <a:ext cx="29888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 homework!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72676" y="501420"/>
            <a:ext cx="20072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You take me to school 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165625" y="2812642"/>
            <a:ext cx="20072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You have me, but your parents don’t.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22" name="Picture candy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7182" y="5136901"/>
            <a:ext cx="1859248" cy="114341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0096" y="5344929"/>
            <a:ext cx="20072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Your teacher gives me to you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2347" y="3134763"/>
            <a:ext cx="20072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You don’t like me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163" y="771547"/>
            <a:ext cx="2007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I am boring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130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42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ift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753" y="771547"/>
            <a:ext cx="4899303" cy="608645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305" y="4462210"/>
            <a:ext cx="2759242" cy="246449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347" y="2230894"/>
            <a:ext cx="2759242" cy="246449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347" y="-233604"/>
            <a:ext cx="2759242" cy="246449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5010" y="4462210"/>
            <a:ext cx="2759242" cy="246449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8968" y="2098993"/>
            <a:ext cx="2759242" cy="24644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7042" y="-195516"/>
            <a:ext cx="2759242" cy="2464498"/>
          </a:xfrm>
          <a:prstGeom prst="rect">
            <a:avLst/>
          </a:prstGeom>
        </p:spPr>
      </p:pic>
      <p:sp>
        <p:nvSpPr>
          <p:cNvPr id="21" name="TextBox answer"/>
          <p:cNvSpPr txBox="1"/>
          <p:nvPr/>
        </p:nvSpPr>
        <p:spPr>
          <a:xfrm>
            <a:off x="3312194" y="4621617"/>
            <a:ext cx="29888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 homework!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72676" y="501420"/>
            <a:ext cx="20072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You take me to school 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165625" y="2812642"/>
            <a:ext cx="20072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You have me, but your parents don’t.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22" name="Picture candy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7182" y="5136901"/>
            <a:ext cx="1859248" cy="114341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0096" y="5344929"/>
            <a:ext cx="20072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Your teacher gives me to you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2347" y="3134763"/>
            <a:ext cx="20072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You don’t like me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163" y="771547"/>
            <a:ext cx="2007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I am boring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0879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42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ift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753" y="771547"/>
            <a:ext cx="4899303" cy="608645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305" y="4462210"/>
            <a:ext cx="2759242" cy="246449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347" y="2230894"/>
            <a:ext cx="2759242" cy="246449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347" y="-233604"/>
            <a:ext cx="2759242" cy="246449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5010" y="4462210"/>
            <a:ext cx="2759242" cy="246449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8968" y="2098993"/>
            <a:ext cx="2759242" cy="24644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7042" y="-195516"/>
            <a:ext cx="2759242" cy="2464498"/>
          </a:xfrm>
          <a:prstGeom prst="rect">
            <a:avLst/>
          </a:prstGeom>
        </p:spPr>
      </p:pic>
      <p:sp>
        <p:nvSpPr>
          <p:cNvPr id="21" name="TextBox answer"/>
          <p:cNvSpPr txBox="1"/>
          <p:nvPr/>
        </p:nvSpPr>
        <p:spPr>
          <a:xfrm>
            <a:off x="3312194" y="4621617"/>
            <a:ext cx="29888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 homework!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72676" y="501420"/>
            <a:ext cx="20072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You take me to school 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165625" y="2812642"/>
            <a:ext cx="20072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You have me, but your parents don’t.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22" name="Picture candy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7182" y="5136901"/>
            <a:ext cx="1859248" cy="114341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0096" y="5344929"/>
            <a:ext cx="20072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Your teacher gives me to you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2347" y="3134763"/>
            <a:ext cx="20072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You don’t like me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163" y="771547"/>
            <a:ext cx="2007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I am boring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065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42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ift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753" y="771547"/>
            <a:ext cx="4899303" cy="608645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305" y="4462210"/>
            <a:ext cx="2759242" cy="246449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347" y="2230894"/>
            <a:ext cx="2759242" cy="246449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347" y="-233604"/>
            <a:ext cx="2759242" cy="246449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5010" y="4462210"/>
            <a:ext cx="2759242" cy="246449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8968" y="2098993"/>
            <a:ext cx="2759242" cy="24644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7042" y="-195516"/>
            <a:ext cx="2759242" cy="2464498"/>
          </a:xfrm>
          <a:prstGeom prst="rect">
            <a:avLst/>
          </a:prstGeom>
        </p:spPr>
      </p:pic>
      <p:sp>
        <p:nvSpPr>
          <p:cNvPr id="21" name="TextBox answer"/>
          <p:cNvSpPr txBox="1"/>
          <p:nvPr/>
        </p:nvSpPr>
        <p:spPr>
          <a:xfrm>
            <a:off x="3312194" y="4621617"/>
            <a:ext cx="29888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 homework!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72676" y="501420"/>
            <a:ext cx="20072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You take me to school 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165625" y="2812642"/>
            <a:ext cx="20072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You have me, but your parents don’t.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22" name="Picture candy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7182" y="5136901"/>
            <a:ext cx="1859248" cy="114341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0096" y="5344929"/>
            <a:ext cx="20072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Your teacher gives me to you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2347" y="3134763"/>
            <a:ext cx="20072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You don’t like me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163" y="771547"/>
            <a:ext cx="2007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I am boring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0158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42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ift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753" y="771547"/>
            <a:ext cx="4899303" cy="608645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305" y="4462210"/>
            <a:ext cx="2759242" cy="246449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347" y="2230894"/>
            <a:ext cx="2759242" cy="246449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347" y="-233604"/>
            <a:ext cx="2759242" cy="246449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5010" y="4462210"/>
            <a:ext cx="2759242" cy="246449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8968" y="2098993"/>
            <a:ext cx="2759242" cy="24644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7042" y="-195516"/>
            <a:ext cx="2759242" cy="2464498"/>
          </a:xfrm>
          <a:prstGeom prst="rect">
            <a:avLst/>
          </a:prstGeom>
        </p:spPr>
      </p:pic>
      <p:sp>
        <p:nvSpPr>
          <p:cNvPr id="21" name="TextBox answer"/>
          <p:cNvSpPr txBox="1"/>
          <p:nvPr/>
        </p:nvSpPr>
        <p:spPr>
          <a:xfrm>
            <a:off x="3312194" y="4621617"/>
            <a:ext cx="29888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 homework!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72676" y="501420"/>
            <a:ext cx="20072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You take me to school 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165625" y="2812642"/>
            <a:ext cx="20072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You have me, but your parents don’t.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22" name="Picture candy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7182" y="5136901"/>
            <a:ext cx="1859248" cy="114341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0096" y="5344929"/>
            <a:ext cx="20072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Your teacher gives me to you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2347" y="3134763"/>
            <a:ext cx="20072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You don’t like me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163" y="771547"/>
            <a:ext cx="2007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I am boring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166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42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ift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753" y="771547"/>
            <a:ext cx="4899303" cy="608645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305" y="4462210"/>
            <a:ext cx="2759242" cy="246449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347" y="2230894"/>
            <a:ext cx="2759242" cy="246449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347" y="-233604"/>
            <a:ext cx="2759242" cy="246449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5010" y="4462210"/>
            <a:ext cx="2759242" cy="246449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8968" y="2098993"/>
            <a:ext cx="2759242" cy="24644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7042" y="-195516"/>
            <a:ext cx="2759242" cy="2464498"/>
          </a:xfrm>
          <a:prstGeom prst="rect">
            <a:avLst/>
          </a:prstGeom>
        </p:spPr>
      </p:pic>
      <p:sp>
        <p:nvSpPr>
          <p:cNvPr id="21" name="TextBox answer"/>
          <p:cNvSpPr txBox="1"/>
          <p:nvPr/>
        </p:nvSpPr>
        <p:spPr>
          <a:xfrm>
            <a:off x="3312194" y="4621617"/>
            <a:ext cx="29888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 homework!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72676" y="501420"/>
            <a:ext cx="20072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You take me to school 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165625" y="2812642"/>
            <a:ext cx="20072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You have me, but your parents don’t.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22" name="Picture candy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7182" y="5136901"/>
            <a:ext cx="1859248" cy="114341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0096" y="5344929"/>
            <a:ext cx="20072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Your teacher gives me to you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2347" y="3134763"/>
            <a:ext cx="20072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You don’t like me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163" y="771547"/>
            <a:ext cx="2007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I am boring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015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42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3109</TotalTime>
  <Words>530</Words>
  <Application>Microsoft Office PowerPoint</Application>
  <PresentationFormat>On-screen Show (4:3)</PresentationFormat>
  <Paragraphs>115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Adobe Garamond Pro Bold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Sweetie Plum</dc:creator>
  <cp:lastModifiedBy>Sweetie Plum</cp:lastModifiedBy>
  <cp:revision>19</cp:revision>
  <dcterms:created xsi:type="dcterms:W3CDTF">2013-03-19T20:23:57Z</dcterms:created>
  <dcterms:modified xsi:type="dcterms:W3CDTF">2013-04-06T22:33:39Z</dcterms:modified>
</cp:coreProperties>
</file>